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E51EB7-F0BD-889A-FE36-82EFEBC76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ACFEB39-6AE3-04CF-0810-0381ED86F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F66A49-E80E-B6E4-1A1E-A3BCBA6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20EA66-9E23-3479-011E-AB77FFE4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7A228F-3AF4-A23A-1F16-8D3525ED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17A093-6F92-85C4-25F1-C8899206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F98BD09-F837-F6A6-1A58-5BD52DF8C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51FAE0-5DA0-F1F9-A83B-38DF936E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D7DE59-5C89-4639-E00C-0A850301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5C4081-E4DE-7F63-5DD7-F62DAEEE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FBD4162-75D0-DAD9-6AA7-EDB1AA801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957061E-209D-E614-35EA-7C73C0EE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A49BDC-F57C-AEFC-B6FF-63DB8DE8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4FC32A-5859-FB79-C8CC-B54977B1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71F928-A801-A412-80A2-9ECBDB70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9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CF368E-EF82-F2E8-0A53-0ED691C0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12D214-73B7-5E48-4539-65C5CAB76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5F843F-4B21-F120-2CAE-49BAB7E2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1A0C19-7FF5-627E-AF44-5A342038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97DE6F-B23D-A41C-7C76-14CA3E7E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0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51A622-F467-D53C-8CB6-3CC20C7F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6E58A3-A67A-95AC-D8B3-FF0D758A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C866E5-56F3-13E5-DEDD-CEBD2F24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9D93D9-CAB9-F880-F1FD-A11B6EC8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8F4C6B-38DB-881A-16C7-E2A0EC5F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5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5D118C-22F9-1BA8-D192-271D93D6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F91E90-74C8-90A7-2859-2AD525ACB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1A2422-9E9D-A066-1B33-D336340F7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6673B8-A0CC-1C7B-2889-0E6058B6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55CBAB7-56E9-F708-A056-C7A77082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6D80556-0C58-444F-5501-8BDF1DC9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7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6014A8-2F4B-93A1-D4D6-4946E3E2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C134A8-AE79-0AD9-404D-94854B57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4557309-A163-7A8F-4B9D-98F8F296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153767B-1575-8037-52D1-B10E6123E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A026FDA-D12F-1E5D-E66F-B1401CE09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2BEAB2F-0F03-E0A1-B37E-3B9E4FDE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FBCF5E9-C0DD-95D0-36E5-27E303CC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A51A97E-BFFE-75D9-7C20-EB59A6C7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4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B7894F-A1B7-D3B9-04AB-B99C59BD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AF17297-B808-572E-8CDC-9907CE30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293502E-BE76-6D1C-E201-54CC828B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41F4819-D0C6-E8BA-A703-BB689E12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01F403-3D24-372A-C4D7-1C691C51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C83C5FF-EB7F-DA34-A1D8-B4A6DF97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684473-D547-E216-9544-62CC8711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DCF62-ED0E-F64F-4369-B9984D8A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33E68A-021E-63FD-9B35-08685ABBA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7EDCBA-F30E-9317-CF58-38001F237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C9A97E-4F7F-5D83-0002-8C6E72B0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68711E6-9796-E7DD-5384-06791E1B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B74510B-F765-D268-02EA-67D02578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5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65F869-E7CB-A962-7BAF-F43407A2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A98D594-36C7-E1A0-6348-D16151D6A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D14ADD-B26D-8AC7-7F3B-F3D4ADF79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C9A608-296A-07D6-DF06-61AE8818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5D34D5-4A13-1C74-F841-09BB1A97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4073EC-1F19-6D03-21C1-9E2D1FF3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4DEC2A-1AD8-6DB8-BF09-82FC13E5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5693D6-8B77-C2E7-E258-C40E44879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C66572-4795-C2E4-E128-FFD42F444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003CA-5793-4EB4-988D-373E2F1947C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BB77A3-B2D9-A8CD-DC06-7EDFC3CD8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A885FB-8FD0-EED6-AAB1-66E18A56D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91621E-0868-4AA1-8D70-B3C6EFD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7D65C7AE-43E6-DEEF-21C6-94F69770B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44620"/>
            <a:ext cx="12202176" cy="1519355"/>
            <a:chOff x="-10176" y="5338644"/>
            <a:chExt cx="12202176" cy="1519355"/>
          </a:xfrm>
        </p:grpSpPr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D3E591D3-C82D-EFF2-C1B9-715BFB67ED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33B61A17-DD52-DE54-2FDF-45CAF92D0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226086" y="2885969"/>
              <a:ext cx="1507122" cy="6424706"/>
            </a:xfrm>
            <a:prstGeom prst="rect">
              <a:avLst/>
            </a:prstGeom>
            <a:gradFill>
              <a:gsLst>
                <a:gs pos="98739">
                  <a:schemeClr val="accent5">
                    <a:alpha val="70000"/>
                  </a:schemeClr>
                </a:gs>
                <a:gs pos="45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99DC8DB2-298F-EDD7-9BCE-78101BCDC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CFD372AB-C44E-C9CC-BE38-70533607F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95614"/>
            <a:ext cx="6784181" cy="913975"/>
          </a:xfrm>
        </p:spPr>
        <p:txBody>
          <a:bodyPr anchor="ctr">
            <a:normAutofit/>
          </a:bodyPr>
          <a:lstStyle/>
          <a:p>
            <a:pPr algn="l"/>
            <a:r>
              <a:rPr lang="sv-SE" sz="3200" dirty="0">
                <a:solidFill>
                  <a:srgbClr val="FFFFFF"/>
                </a:solidFill>
              </a:rPr>
              <a:t>Brun Kiwi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BDD1F0C-00CC-E712-2D17-057E644F7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8132" y="5586418"/>
            <a:ext cx="3407569" cy="934080"/>
          </a:xfrm>
        </p:spPr>
        <p:txBody>
          <a:bodyPr anchor="ctr">
            <a:normAutofit/>
          </a:bodyPr>
          <a:lstStyle/>
          <a:p>
            <a:pPr algn="r"/>
            <a:r>
              <a:rPr lang="sv-SE" sz="1800" dirty="0">
                <a:solidFill>
                  <a:srgbClr val="FFFFFF"/>
                </a:solidFill>
              </a:rPr>
              <a:t>Evolution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34" name="Picture 10" descr="How well do we really know our kiwi? - Predator Free NZ Trust">
            <a:extLst>
              <a:ext uri="{FF2B5EF4-FFF2-40B4-BE49-F238E27FC236}">
                <a16:creationId xmlns:a16="http://schemas.microsoft.com/office/drawing/2014/main" id="{A1229679-62FC-E5AF-8524-D9FB530E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27"/>
          <a:stretch>
            <a:fillRect/>
          </a:stretch>
        </p:blipFill>
        <p:spPr bwMode="auto">
          <a:xfrm>
            <a:off x="-7940" y="-1"/>
            <a:ext cx="8328605" cy="53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 Curious Facts That Prove Kiwis Are Amazing Little Birds - The Dodo">
            <a:extLst>
              <a:ext uri="{FF2B5EF4-FFF2-40B4-BE49-F238E27FC236}">
                <a16:creationId xmlns:a16="http://schemas.microsoft.com/office/drawing/2014/main" id="{5190E892-9F97-F09E-FE4B-8EE4C5642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r="19739"/>
          <a:stretch>
            <a:fillRect/>
          </a:stretch>
        </p:blipFill>
        <p:spPr bwMode="auto">
          <a:xfrm>
            <a:off x="8312724" y="10"/>
            <a:ext cx="3879276" cy="267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th Island brown kiwi | Smithsonian's National Zoo and Conservation  Biology Institute">
            <a:extLst>
              <a:ext uri="{FF2B5EF4-FFF2-40B4-BE49-F238E27FC236}">
                <a16:creationId xmlns:a16="http://schemas.microsoft.com/office/drawing/2014/main" id="{C1576EC1-B410-F4E9-5BCF-CC5C5A40C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r="1139"/>
          <a:stretch>
            <a:fillRect/>
          </a:stretch>
        </p:blipFill>
        <p:spPr bwMode="auto">
          <a:xfrm>
            <a:off x="8312724" y="2672698"/>
            <a:ext cx="3878695" cy="267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6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562513-320C-D592-BE53-8DBAADED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Slutsats</a:t>
            </a:r>
            <a:endParaRPr lang="en-US" sz="5400"/>
          </a:p>
        </p:txBody>
      </p:sp>
      <p:sp>
        <p:nvSpPr>
          <p:cNvPr id="92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B97745-ADCE-FD63-2939-EC9BD103D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sv-SE" sz="2200"/>
              <a:t>Genetik och livstill hänger ihop</a:t>
            </a:r>
          </a:p>
          <a:p>
            <a:endParaRPr lang="sv-SE" sz="2200"/>
          </a:p>
          <a:p>
            <a:r>
              <a:rPr lang="sv-SE" sz="2200"/>
              <a:t>Starkt exempel på evolutinär anpassning</a:t>
            </a:r>
          </a:p>
          <a:p>
            <a:endParaRPr lang="sv-SE" sz="2200"/>
          </a:p>
          <a:p>
            <a:r>
              <a:rPr lang="sv-SE" sz="2200"/>
              <a:t>Kiwin har anpassat till nattaktiv genom</a:t>
            </a:r>
          </a:p>
          <a:p>
            <a:pPr lvl="1"/>
            <a:r>
              <a:rPr lang="sv-SE" sz="2200"/>
              <a:t>Färgseände </a:t>
            </a:r>
          </a:p>
          <a:p>
            <a:pPr lvl="1"/>
            <a:r>
              <a:rPr lang="sv-SE" sz="2200"/>
              <a:t>Lukt sinne</a:t>
            </a:r>
          </a:p>
          <a:p>
            <a:pPr lvl="1"/>
            <a:r>
              <a:rPr lang="sv-SE" sz="2200"/>
              <a:t>Energihantering</a:t>
            </a:r>
          </a:p>
        </p:txBody>
      </p:sp>
      <p:pic>
        <p:nvPicPr>
          <p:cNvPr id="9220" name="Picture 4" descr="North Island brown kiwi | Te Papa">
            <a:extLst>
              <a:ext uri="{FF2B5EF4-FFF2-40B4-BE49-F238E27FC236}">
                <a16:creationId xmlns:a16="http://schemas.microsoft.com/office/drawing/2014/main" id="{F616A775-E28F-F4F6-F292-F603AD0C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416" y="329183"/>
            <a:ext cx="3667063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North Island Brown Kiwi - Apteryx mantelli - Birds of the World">
            <a:extLst>
              <a:ext uri="{FF2B5EF4-FFF2-40B4-BE49-F238E27FC236}">
                <a16:creationId xmlns:a16="http://schemas.microsoft.com/office/drawing/2014/main" id="{92C2056F-97D6-2E4C-87D0-DCC96C58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9086" y="4079193"/>
            <a:ext cx="2905435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9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53D806-6C18-2BA8-EA8E-1E7C9E67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88F565-E42B-4237-AC17-A8F08B7D4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3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3841-D90D-E414-BF20-896AA4AF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386947" cy="1616203"/>
          </a:xfrm>
        </p:spPr>
        <p:txBody>
          <a:bodyPr anchor="b">
            <a:normAutofit/>
          </a:bodyPr>
          <a:lstStyle/>
          <a:p>
            <a:r>
              <a:rPr lang="sv-SE" sz="3200"/>
              <a:t>Inledning</a:t>
            </a:r>
            <a:endParaRPr lang="en-US" sz="3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37CA4A-1472-F641-E234-2F15DDC50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386947" cy="3447832"/>
          </a:xfrm>
        </p:spPr>
        <p:txBody>
          <a:bodyPr anchor="t">
            <a:normAutofit/>
          </a:bodyPr>
          <a:lstStyle/>
          <a:p>
            <a:r>
              <a:rPr lang="sv-SE" sz="2000" dirty="0"/>
              <a:t>Ovanlig </a:t>
            </a:r>
            <a:r>
              <a:rPr lang="sv-SE" sz="2000" dirty="0" err="1"/>
              <a:t>ratit</a:t>
            </a:r>
            <a:r>
              <a:rPr lang="sv-SE" sz="2000" dirty="0"/>
              <a:t> från nya Zeeland</a:t>
            </a:r>
          </a:p>
          <a:p>
            <a:endParaRPr lang="sv-SE" sz="2000" dirty="0"/>
          </a:p>
          <a:p>
            <a:r>
              <a:rPr lang="sv-SE" sz="2000" dirty="0"/>
              <a:t>Nattaktiv till skillnad från emu och struts</a:t>
            </a:r>
          </a:p>
          <a:p>
            <a:endParaRPr lang="sv-SE" sz="2000" dirty="0"/>
          </a:p>
        </p:txBody>
      </p:sp>
      <p:pic>
        <p:nvPicPr>
          <p:cNvPr id="2052" name="Picture 4" descr="ny zealand kiwi fågel i naturlig skog livsmiljö med frodig grönska och  mossiga logga 53389622 Arkivfoto på Vecteezy">
            <a:extLst>
              <a:ext uri="{FF2B5EF4-FFF2-40B4-BE49-F238E27FC236}">
                <a16:creationId xmlns:a16="http://schemas.microsoft.com/office/drawing/2014/main" id="{177653ED-B9E8-E7A8-181E-A8C56FB1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5606" y="1206319"/>
            <a:ext cx="3899189" cy="21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09DBFFB-6E40-F19F-9C6B-9683C959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9893" y="3522518"/>
            <a:ext cx="1950613" cy="24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56">
            <a:extLst>
              <a:ext uri="{FF2B5EF4-FFF2-40B4-BE49-F238E27FC236}">
                <a16:creationId xmlns:a16="http://schemas.microsoft.com/office/drawing/2014/main" id="{430A7723-91ED-264B-172A-DC8EB7D4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F1C10FB-A508-9184-DF05-6C4BFC6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Rectangle 2058">
              <a:extLst>
                <a:ext uri="{FF2B5EF4-FFF2-40B4-BE49-F238E27FC236}">
                  <a16:creationId xmlns:a16="http://schemas.microsoft.com/office/drawing/2014/main" id="{F16E929D-9D28-E44C-7D82-8A13EB5AE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144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CD66A1B-442D-BDC5-4D1E-62B06956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v-SE" sz="5000"/>
              <a:t>Syfte + frågeställning</a:t>
            </a:r>
            <a:endParaRPr lang="en-US" sz="5000"/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A443E3-4A08-3BD2-857C-1BE18F311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sv-SE" sz="2200" dirty="0"/>
              <a:t>Undersöka evolutionen i syn, lukt, energiomsättning</a:t>
            </a:r>
          </a:p>
          <a:p>
            <a:pPr marL="0" indent="0">
              <a:buNone/>
            </a:pPr>
            <a:endParaRPr lang="sv-SE" sz="2200" dirty="0"/>
          </a:p>
          <a:p>
            <a:r>
              <a:rPr lang="sv-SE" sz="2200" dirty="0"/>
              <a:t>Hur har brun kiwi anpassat sig </a:t>
            </a:r>
            <a:r>
              <a:rPr lang="sv-SE" sz="2200" dirty="0" err="1"/>
              <a:t>evolutinärt</a:t>
            </a:r>
            <a:r>
              <a:rPr lang="sv-SE" sz="2200" dirty="0"/>
              <a:t>?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3074" name="Picture 2" descr="Dna Spiral Vetenskap - Free video on Pixabay">
            <a:extLst>
              <a:ext uri="{FF2B5EF4-FFF2-40B4-BE49-F238E27FC236}">
                <a16:creationId xmlns:a16="http://schemas.microsoft.com/office/drawing/2014/main" id="{F11ADBE3-8805-9E7C-945D-C1A81957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893665"/>
            <a:ext cx="5458968" cy="307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3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BCEA176-E5E6-B48A-F50A-E40996DA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v-SE" sz="5400"/>
              <a:t>Metoder </a:t>
            </a:r>
            <a:endParaRPr lang="en-US" sz="5400"/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E1078F-DBE6-375E-23D2-08D0E206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sv-SE" sz="2000"/>
              <a:t>Studien gjordes under 2010 med DNA sekvensering</a:t>
            </a:r>
          </a:p>
          <a:p>
            <a:endParaRPr lang="en-US" sz="2000"/>
          </a:p>
          <a:p>
            <a:r>
              <a:rPr lang="en-US" sz="2000"/>
              <a:t>Genomet cr 1,6 miljarder</a:t>
            </a:r>
          </a:p>
          <a:p>
            <a:endParaRPr lang="en-US" sz="2000"/>
          </a:p>
          <a:p>
            <a:r>
              <a:rPr lang="en-US" sz="2000"/>
              <a:t>Jämförelser med struds, dag och nattaktiva fåglar</a:t>
            </a:r>
          </a:p>
          <a:p>
            <a:endParaRPr lang="en-US" sz="2000"/>
          </a:p>
          <a:p>
            <a:r>
              <a:rPr lang="en-US" sz="2000"/>
              <a:t>Analys av inaktiverade gener, genstorlek</a:t>
            </a:r>
          </a:p>
        </p:txBody>
      </p:sp>
      <p:pic>
        <p:nvPicPr>
          <p:cNvPr id="4098" name="Picture 2" descr="Gigantes y corredoras: el embrollo de las Aves Paleognatas">
            <a:extLst>
              <a:ext uri="{FF2B5EF4-FFF2-40B4-BE49-F238E27FC236}">
                <a16:creationId xmlns:a16="http://schemas.microsoft.com/office/drawing/2014/main" id="{DB8F03EE-8674-7C69-C057-6F52E5AE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2534" y="640080"/>
            <a:ext cx="453199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C503A1D-1A79-CC65-FA65-335464EC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v-SE" sz="5000"/>
              <a:t>Försämrad färgseende</a:t>
            </a:r>
            <a:endParaRPr lang="en-US" sz="5000"/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D30ACD-5A0F-BD6B-D1A1-361D53392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sv-SE" sz="2200"/>
              <a:t>Förlust av flera opsin gener</a:t>
            </a:r>
          </a:p>
          <a:p>
            <a:endParaRPr lang="sv-SE" sz="2200"/>
          </a:p>
          <a:p>
            <a:r>
              <a:rPr lang="sv-SE" sz="2200"/>
              <a:t>Mutatuion receptorerna </a:t>
            </a:r>
          </a:p>
          <a:p>
            <a:endParaRPr lang="sv-SE" sz="2200"/>
          </a:p>
          <a:p>
            <a:r>
              <a:rPr lang="sv-SE" sz="2200"/>
              <a:t>Cr 30 till 38 miljoner år sedan</a:t>
            </a:r>
          </a:p>
          <a:p>
            <a:endParaRPr lang="sv-SE" sz="2200"/>
          </a:p>
          <a:p>
            <a:r>
              <a:rPr lang="sv-SE" sz="2200"/>
              <a:t>Behåller stavar </a:t>
            </a:r>
            <a:endParaRPr lang="en-US" sz="2200"/>
          </a:p>
        </p:txBody>
      </p:sp>
      <p:pic>
        <p:nvPicPr>
          <p:cNvPr id="5122" name="Picture 2" descr="Scientists use gene therapy and a novel light-sensing protein to restore  vision in mice">
            <a:extLst>
              <a:ext uri="{FF2B5EF4-FFF2-40B4-BE49-F238E27FC236}">
                <a16:creationId xmlns:a16="http://schemas.microsoft.com/office/drawing/2014/main" id="{4AF525BB-7168-4E6B-9B74-77C18BB3C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416006"/>
            <a:ext cx="5458968" cy="40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2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120EEF-AEF5-2AFD-0A73-C869411D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v-SE" sz="5400"/>
              <a:t>Förbättrad lukt</a:t>
            </a:r>
            <a:endParaRPr lang="en-US" sz="5400"/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586BD9-D66E-F7DC-BCDA-B8F0DDC6E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sv-SE" sz="2200"/>
              <a:t>Fler lukt receptorer än andra fåglar</a:t>
            </a:r>
          </a:p>
          <a:p>
            <a:endParaRPr lang="sv-SE" sz="2200"/>
          </a:p>
          <a:p>
            <a:r>
              <a:rPr lang="sv-SE" sz="2200"/>
              <a:t>Anpassat till att hitta föda</a:t>
            </a:r>
          </a:p>
          <a:p>
            <a:endParaRPr lang="sv-SE" sz="2200"/>
          </a:p>
          <a:p>
            <a:r>
              <a:rPr lang="sv-SE" sz="2200"/>
              <a:t>Unika näsborrar</a:t>
            </a:r>
            <a:endParaRPr lang="en-US" sz="2200"/>
          </a:p>
        </p:txBody>
      </p:sp>
      <p:pic>
        <p:nvPicPr>
          <p:cNvPr id="6146" name="Picture 2" descr="North Island brown kiwi (Apteryx mantelli) • Rare Species">
            <a:extLst>
              <a:ext uri="{FF2B5EF4-FFF2-40B4-BE49-F238E27FC236}">
                <a16:creationId xmlns:a16="http://schemas.microsoft.com/office/drawing/2014/main" id="{7D229714-E72E-00E5-BF71-DA2202294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6ED7D33-415F-6032-BF47-4069A108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v-SE" sz="5000"/>
              <a:t>Förändrad energiomsättning </a:t>
            </a:r>
            <a:endParaRPr lang="en-US" sz="5000"/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1EDC08-AC39-575C-1FA5-954DBC97F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sv-SE" sz="2200"/>
              <a:t>Gener kopplade till mitokondrierna förändrades </a:t>
            </a:r>
          </a:p>
          <a:p>
            <a:endParaRPr lang="sv-SE" sz="2200"/>
          </a:p>
          <a:p>
            <a:r>
              <a:rPr lang="sv-SE" sz="2200"/>
              <a:t>Anpassning till energibehop på nattaktiva djur</a:t>
            </a:r>
            <a:endParaRPr lang="en-US" sz="2200"/>
          </a:p>
        </p:txBody>
      </p:sp>
      <p:pic>
        <p:nvPicPr>
          <p:cNvPr id="7170" name="Picture 2" descr="Stockvektorbilden Animal and plant cell energy cycle vector illustration  diagram with mitochondrion and chloroplast. | Adobe Stock">
            <a:extLst>
              <a:ext uri="{FF2B5EF4-FFF2-40B4-BE49-F238E27FC236}">
                <a16:creationId xmlns:a16="http://schemas.microsoft.com/office/drawing/2014/main" id="{E08CBC1C-DCC3-7B33-DF78-8B8957949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381887"/>
            <a:ext cx="5458968" cy="40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2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41D23D-C1EF-0266-0172-6E86F372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v-SE" sz="5400"/>
              <a:t>Diskussion </a:t>
            </a:r>
            <a:endParaRPr lang="en-US" sz="5400"/>
          </a:p>
        </p:txBody>
      </p:sp>
      <p:sp>
        <p:nvSpPr>
          <p:cNvPr id="820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17F5C6-0672-9F30-21F1-8D144AFD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sv-SE" sz="2200"/>
              <a:t>Utvecklat natt stratergier </a:t>
            </a:r>
          </a:p>
          <a:p>
            <a:endParaRPr lang="sv-SE" sz="2200"/>
          </a:p>
          <a:p>
            <a:r>
              <a:rPr lang="sv-SE" sz="2200"/>
              <a:t>Färgseende behövs inte och gener försvinner</a:t>
            </a:r>
          </a:p>
          <a:p>
            <a:endParaRPr lang="sv-SE" sz="2200"/>
          </a:p>
          <a:p>
            <a:r>
              <a:rPr lang="en-US" sz="2200"/>
              <a:t>Luktsinner viktigare och förstärks </a:t>
            </a:r>
          </a:p>
          <a:p>
            <a:endParaRPr lang="en-US" sz="2200"/>
          </a:p>
          <a:p>
            <a:endParaRPr lang="en-US" sz="2200"/>
          </a:p>
        </p:txBody>
      </p:sp>
      <p:pic>
        <p:nvPicPr>
          <p:cNvPr id="8194" name="Picture 2" descr="Nighttime or Daytime? - NWF | Ranger Rick">
            <a:extLst>
              <a:ext uri="{FF2B5EF4-FFF2-40B4-BE49-F238E27FC236}">
                <a16:creationId xmlns:a16="http://schemas.microsoft.com/office/drawing/2014/main" id="{7B4A3837-9519-6FF6-BE00-882199FAE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82130"/>
            <a:ext cx="5458968" cy="34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1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EBF99F-50DF-139F-E18F-C69C594A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sv-SE" sz="4000"/>
              <a:t>Kunskap reflektion</a:t>
            </a:r>
            <a:endParaRPr lang="en-US" sz="40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E28A73-27F7-C15E-28EC-81FB65721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r>
              <a:rPr lang="sv-SE" sz="2000"/>
              <a:t>Hur arter anpassar sig till nya miljöer </a:t>
            </a:r>
          </a:p>
          <a:p>
            <a:endParaRPr lang="sv-SE" sz="2000"/>
          </a:p>
          <a:p>
            <a:r>
              <a:rPr lang="sv-SE" sz="2000"/>
              <a:t>Evolution handlar om förlora och få egenskaper</a:t>
            </a:r>
          </a:p>
          <a:p>
            <a:endParaRPr lang="sv-SE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19" name="Platshållare för innehåll 18">
            <a:extLst>
              <a:ext uri="{FF2B5EF4-FFF2-40B4-BE49-F238E27FC236}">
                <a16:creationId xmlns:a16="http://schemas.microsoft.com/office/drawing/2014/main" id="{D097E192-E168-2224-7B69-5245CDF5D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r>
              <a:rPr lang="sv-SE" sz="2000"/>
              <a:t>Studien känns trovärdig flera jämförelser</a:t>
            </a:r>
          </a:p>
          <a:p>
            <a:endParaRPr lang="sv-SE" sz="2000"/>
          </a:p>
          <a:p>
            <a:r>
              <a:rPr lang="sv-SE" sz="2000"/>
              <a:t>Intressant att onödigt försvinner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8543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167</Words>
  <Application>Microsoft Office PowerPoint</Application>
  <PresentationFormat>Bredbild</PresentationFormat>
  <Paragraphs>58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Office-tema</vt:lpstr>
      <vt:lpstr>Brun Kiwi</vt:lpstr>
      <vt:lpstr>Inledning</vt:lpstr>
      <vt:lpstr>Syfte + frågeställning</vt:lpstr>
      <vt:lpstr>Metoder </vt:lpstr>
      <vt:lpstr>Försämrad färgseende</vt:lpstr>
      <vt:lpstr>Förbättrad lukt</vt:lpstr>
      <vt:lpstr>Förändrad energiomsättning </vt:lpstr>
      <vt:lpstr>Diskussion </vt:lpstr>
      <vt:lpstr>Kunskap reflektion</vt:lpstr>
      <vt:lpstr>Slutsats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 Littemyr</dc:creator>
  <cp:lastModifiedBy>Lukas Littemyr</cp:lastModifiedBy>
  <cp:revision>1</cp:revision>
  <dcterms:created xsi:type="dcterms:W3CDTF">2026-05-10T15:45:31Z</dcterms:created>
  <dcterms:modified xsi:type="dcterms:W3CDTF">2026-05-10T16:19:49Z</dcterms:modified>
</cp:coreProperties>
</file>