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3"/>
    <p:restoredTop sz="95909"/>
  </p:normalViewPr>
  <p:slideViewPr>
    <p:cSldViewPr snapToGrid="0" snapToObjects="1">
      <p:cViewPr varScale="1">
        <p:scale>
          <a:sx n="109" d="100"/>
          <a:sy n="109" d="100"/>
        </p:scale>
        <p:origin x="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ED885C-F1EC-264E-B965-AA6BF419B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“Maternal caffeine intake during pregnancy is associated with birth weight but not with gestational length: results from a large prospective observational cohort study”</a:t>
            </a:r>
            <a:br>
              <a:rPr lang="sv-SE" sz="2800" b="1" dirty="0"/>
            </a:br>
            <a:endParaRPr lang="sv-SE" sz="28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8EEFF9-8D42-AB48-9510-2720DBBCA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7408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75F530-29F6-1541-B000-A527C2A0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Inledning: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EC0BA96-67CB-B345-8280-1D2C95B19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en moders koffeinintag påverkar fostret.</a:t>
            </a:r>
          </a:p>
          <a:p>
            <a:r>
              <a:rPr lang="sv-SE" dirty="0"/>
              <a:t>Gravida kvinnors koffeinintag undersöktes dagligen. </a:t>
            </a:r>
          </a:p>
          <a:p>
            <a:r>
              <a:rPr lang="sv-SE" dirty="0"/>
              <a:t>Är koffeinintag relaterat till förläng graviditet?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0E8F117-9305-9A4B-8E62-837435D5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3733800"/>
            <a:ext cx="4343400" cy="23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7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C5697E-FCFF-D745-9A1A-07B61B29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Frågeställning: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492757-235B-F041-B356-6D7199536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en moders koffeinintag påverkar fostret under en graviditet.</a:t>
            </a:r>
          </a:p>
        </p:txBody>
      </p:sp>
    </p:spTree>
    <p:extLst>
      <p:ext uri="{BB962C8B-B14F-4D97-AF65-F5344CB8AC3E}">
        <p14:creationId xmlns:p14="http://schemas.microsoft.com/office/powerpoint/2010/main" val="166477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344854-BCF0-7D4A-AF49-15DBC917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Metod: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0D8DA60-E2ED-D64F-80F9-EF3E4D752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Norska folkhälsoinstitutet – mor-och barnkohortstudie.</a:t>
            </a:r>
          </a:p>
          <a:p>
            <a:r>
              <a:rPr lang="sv-SE" dirty="0"/>
              <a:t>59123 kvinnor deltog.</a:t>
            </a:r>
          </a:p>
          <a:p>
            <a:r>
              <a:rPr lang="sv-SE" dirty="0"/>
              <a:t>Koffeintester utfördes vecka 17, 22 och 30.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764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97EFDF-9536-5746-B2EB-92977870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Resultat: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F3ADFC-7B9B-B041-97C4-E73FB632C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Primära koffeinkällan kaffe.</a:t>
            </a:r>
          </a:p>
          <a:p>
            <a:r>
              <a:rPr lang="sv-SE" dirty="0"/>
              <a:t>Kaffe förlängde graviditeten.</a:t>
            </a:r>
          </a:p>
          <a:p>
            <a:r>
              <a:rPr lang="sv-SE" dirty="0"/>
              <a:t>Andra koffeinkällor gav lägre födelsevikt.</a:t>
            </a:r>
          </a:p>
          <a:p>
            <a:r>
              <a:rPr lang="sv-SE" dirty="0"/>
              <a:t>Hög koffeinhalt öka risken för mindre barn.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F1F967B-C95C-C343-8D19-EDA193E01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543" y="2286000"/>
            <a:ext cx="4711977" cy="31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40E72A-559A-454E-A125-982CCB87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Slutsats: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210195-EC3E-8144-A20B-051A16C4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Koffeinintag från kaffe – längre graviditet.</a:t>
            </a:r>
          </a:p>
          <a:p>
            <a:r>
              <a:rPr lang="sv-SE" dirty="0"/>
              <a:t>Annan koffeinkälla – mindre barn i vikt.</a:t>
            </a:r>
          </a:p>
          <a:p>
            <a:r>
              <a:rPr lang="sv-SE" dirty="0"/>
              <a:t>Hög koffeinhalt – mindre barn sett till storlek.</a:t>
            </a:r>
          </a:p>
          <a:p>
            <a:r>
              <a:rPr lang="sv-SE" dirty="0"/>
              <a:t>Prematurfödsel uteslöts helt.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648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539BBD-1E2C-A74E-84B1-059ADB3A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Diskussion: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0AC6AC4-7C8B-6E42-AC71-2D7B104F9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Choklad – låg koffeinhalt.</a:t>
            </a:r>
          </a:p>
          <a:p>
            <a:r>
              <a:rPr lang="sv-SE" dirty="0"/>
              <a:t>Te – medel koffeinhalt.</a:t>
            </a:r>
          </a:p>
          <a:p>
            <a:r>
              <a:rPr lang="sv-SE" dirty="0"/>
              <a:t>Kaffe – hög koffeinhalt.</a:t>
            </a:r>
          </a:p>
          <a:p>
            <a:r>
              <a:rPr lang="sv-SE" dirty="0"/>
              <a:t>Epidemiologiska orsaker.</a:t>
            </a:r>
          </a:p>
          <a:p>
            <a:r>
              <a:rPr lang="sv-SE" dirty="0"/>
              <a:t>Ökad koffeinintag under graviditet.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F093E0D-1EC0-7147-A305-38781761E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0" y="2286000"/>
            <a:ext cx="440752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2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AE339D-9EB8-2D44-9776-7C4DFC6A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Avslutning: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2C8AB8-F3F2-CC47-8DBF-DC2C4E640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Koffein via naturlig väg.</a:t>
            </a:r>
          </a:p>
          <a:p>
            <a:r>
              <a:rPr lang="sv-SE" dirty="0"/>
              <a:t>Undvik artificiell läskedryck. </a:t>
            </a:r>
          </a:p>
          <a:p>
            <a:r>
              <a:rPr lang="sv-SE" dirty="0"/>
              <a:t>Frågor?</a:t>
            </a:r>
          </a:p>
        </p:txBody>
      </p:sp>
    </p:spTree>
    <p:extLst>
      <p:ext uri="{BB962C8B-B14F-4D97-AF65-F5344CB8AC3E}">
        <p14:creationId xmlns:p14="http://schemas.microsoft.com/office/powerpoint/2010/main" val="2800030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2C768-AA77-194B-BE97-7962CEDD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Källa</a:t>
            </a:r>
            <a:r>
              <a:rPr lang="sv-SE" dirty="0"/>
              <a:t>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EE8A11-3F04-574C-81ED-F25F51097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https://bmcmedicine.biomedcentral.com/articles/10.1186/1741-7015-11-42</a:t>
            </a:r>
          </a:p>
        </p:txBody>
      </p:sp>
    </p:spTree>
    <p:extLst>
      <p:ext uri="{BB962C8B-B14F-4D97-AF65-F5344CB8AC3E}">
        <p14:creationId xmlns:p14="http://schemas.microsoft.com/office/powerpoint/2010/main" val="644692314"/>
      </p:ext>
    </p:extLst>
  </p:cSld>
  <p:clrMapOvr>
    <a:masterClrMapping/>
  </p:clrMapOvr>
</p:sld>
</file>

<file path=ppt/theme/theme1.xml><?xml version="1.0" encoding="utf-8"?>
<a:theme xmlns:a="http://schemas.openxmlformats.org/drawingml/2006/main" name="Beskä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Beskär</Template>
  <TotalTime>776</TotalTime>
  <Words>187</Words>
  <Application>Microsoft Macintosh PowerPoint</Application>
  <PresentationFormat>Bredbild</PresentationFormat>
  <Paragraphs>33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1" baseType="lpstr">
      <vt:lpstr>Franklin Gothic Book</vt:lpstr>
      <vt:lpstr>Beskär</vt:lpstr>
      <vt:lpstr>“Maternal caffeine intake during pregnancy is associated with birth weight but not with gestational length: results from a large prospective observational cohort study” </vt:lpstr>
      <vt:lpstr>Inledning:</vt:lpstr>
      <vt:lpstr>Frågeställning:</vt:lpstr>
      <vt:lpstr>Metod:</vt:lpstr>
      <vt:lpstr>Resultat:</vt:lpstr>
      <vt:lpstr>Slutsats:</vt:lpstr>
      <vt:lpstr>Diskussion:</vt:lpstr>
      <vt:lpstr>Avslutning:</vt:lpstr>
      <vt:lpstr>Källa: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“Maternal caffeine intake during pregnancy is associated with birth weight but not with gestational length: results from a large prospective observational cohort study” </dc:title>
  <dc:creator>Microsoft Office User</dc:creator>
  <cp:lastModifiedBy>Microsoft Office User</cp:lastModifiedBy>
  <cp:revision>9</cp:revision>
  <dcterms:created xsi:type="dcterms:W3CDTF">2024-12-10T21:27:52Z</dcterms:created>
  <dcterms:modified xsi:type="dcterms:W3CDTF">2024-12-11T10:24:09Z</dcterms:modified>
</cp:coreProperties>
</file>