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84091-DB4C-6A36-9297-217A7228F5A8}" v="72" dt="2024-12-08T11:22:40.522"/>
    <p1510:client id="{FB21545D-A478-B9B7-47B3-D105C2BE1900}" v="452" dt="2024-12-08T15:51:58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3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47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1844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67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2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4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75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81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0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8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9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8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0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04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54955" y="619125"/>
            <a:ext cx="9378108" cy="3329581"/>
          </a:xfrm>
        </p:spPr>
        <p:txBody>
          <a:bodyPr>
            <a:normAutofit/>
          </a:bodyPr>
          <a:lstStyle/>
          <a:p>
            <a:r>
              <a:rPr lang="sv-SE" sz="4400" dirty="0"/>
              <a:t>Patient </a:t>
            </a:r>
            <a:r>
              <a:rPr lang="sv-SE" sz="4400" dirty="0" err="1"/>
              <a:t>voices</a:t>
            </a:r>
            <a:r>
              <a:rPr lang="sv-SE" sz="4400" dirty="0"/>
              <a:t> and student </a:t>
            </a:r>
            <a:r>
              <a:rPr lang="sv-SE" sz="4400" dirty="0" err="1"/>
              <a:t>insights</a:t>
            </a:r>
            <a:r>
              <a:rPr lang="sv-SE" sz="4400" dirty="0"/>
              <a:t> </a:t>
            </a:r>
            <a:r>
              <a:rPr lang="sv-SE" sz="4400" dirty="0" err="1"/>
              <a:t>into</a:t>
            </a:r>
            <a:r>
              <a:rPr lang="sv-SE" sz="4400" dirty="0"/>
              <a:t> LGBTQ+ </a:t>
            </a:r>
            <a:r>
              <a:rPr lang="sv-SE" sz="4400" dirty="0" err="1"/>
              <a:t>healthcare</a:t>
            </a:r>
            <a:r>
              <a:rPr lang="sv-SE" sz="4400" dirty="0"/>
              <a:t>: A call for </a:t>
            </a:r>
            <a:r>
              <a:rPr lang="sv-SE" sz="4400" dirty="0" err="1"/>
              <a:t>equitable</a:t>
            </a:r>
            <a:r>
              <a:rPr lang="sv-SE" sz="4400" dirty="0"/>
              <a:t> </a:t>
            </a:r>
            <a:r>
              <a:rPr lang="sv-SE" sz="4400" dirty="0" err="1"/>
              <a:t>healthcare</a:t>
            </a:r>
            <a:r>
              <a:rPr lang="sv-SE" sz="4400" dirty="0"/>
              <a:t> </a:t>
            </a:r>
            <a:r>
              <a:rPr lang="sv-SE" sz="4400" dirty="0" err="1"/>
              <a:t>through</a:t>
            </a:r>
            <a:r>
              <a:rPr lang="sv-SE" sz="4400" dirty="0"/>
              <a:t> </a:t>
            </a:r>
            <a:r>
              <a:rPr lang="sv-SE" sz="4400" dirty="0" err="1"/>
              <a:t>medical</a:t>
            </a:r>
            <a:r>
              <a:rPr lang="sv-SE" sz="4400" dirty="0"/>
              <a:t> </a:t>
            </a:r>
            <a:r>
              <a:rPr lang="sv-SE" sz="4400" dirty="0" err="1"/>
              <a:t>education</a:t>
            </a:r>
            <a:r>
              <a:rPr lang="sv-SE" sz="4400" dirty="0"/>
              <a:t>.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Publicerad 17 sep 2024 </a:t>
            </a:r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6AD710-BEC1-55C5-DED7-2FE14AF8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Introduktion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109FBD-002D-C995-BBB7-02C905ED9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sv-SE" sz="3200" dirty="0"/>
              <a:t>Vem är jag?</a:t>
            </a:r>
            <a:endParaRPr lang="sv-SE"/>
          </a:p>
          <a:p>
            <a:pPr>
              <a:buFont typeface="Arial" charset="2"/>
              <a:buChar char="•"/>
            </a:pPr>
            <a:r>
              <a:rPr lang="sv-SE" sz="3200" dirty="0"/>
              <a:t>Min relation till queerhet</a:t>
            </a:r>
          </a:p>
          <a:p>
            <a:pPr>
              <a:buFont typeface="Arial" charset="2"/>
              <a:buChar char="•"/>
            </a:pPr>
            <a:r>
              <a:rPr lang="sv-SE" sz="3200" dirty="0"/>
              <a:t>Min relation till studien</a:t>
            </a:r>
          </a:p>
        </p:txBody>
      </p:sp>
    </p:spTree>
    <p:extLst>
      <p:ext uri="{BB962C8B-B14F-4D97-AF65-F5344CB8AC3E}">
        <p14:creationId xmlns:p14="http://schemas.microsoft.com/office/powerpoint/2010/main" val="246044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8FCFE6-71F9-9E47-53E9-46344C64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Studien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B1CB1-D17D-5DD0-C887-B4FD73E30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sv-SE" dirty="0"/>
              <a:t>Frågeställning - HBTQI+ personer </a:t>
            </a:r>
            <a:r>
              <a:rPr lang="sv-SE" dirty="0" err="1"/>
              <a:t>erfarar</a:t>
            </a:r>
            <a:r>
              <a:rPr lang="sv-SE" dirty="0"/>
              <a:t> en otillräcklig vård och läkarstudenter kan sitta i en bra position att göra det bättre. </a:t>
            </a:r>
          </a:p>
          <a:p>
            <a:pPr>
              <a:buClr>
                <a:srgbClr val="8AD0D6"/>
              </a:buClr>
              <a:buFont typeface="Arial" charset="2"/>
              <a:buChar char="•"/>
            </a:pPr>
            <a:r>
              <a:rPr lang="sv-SE" dirty="0"/>
              <a:t>Metod – intervjuer med både queera patienter och läkarstudenter. </a:t>
            </a:r>
          </a:p>
          <a:p>
            <a:pPr>
              <a:buClr>
                <a:srgbClr val="8AD0D6"/>
              </a:buClr>
              <a:buFont typeface="Arial" charset="2"/>
              <a:buChar char="•"/>
            </a:pPr>
            <a:r>
              <a:rPr lang="sv-SE" dirty="0"/>
              <a:t>Resultat – båda grupper känner till problem, men skiljer något i detaljerna. </a:t>
            </a:r>
          </a:p>
          <a:p>
            <a:pPr>
              <a:buClr>
                <a:srgbClr val="8AD0D6"/>
              </a:buClr>
              <a:buFont typeface="Arial" charset="2"/>
              <a:buChar char="•"/>
            </a:pPr>
            <a:r>
              <a:rPr lang="sv-SE" dirty="0"/>
              <a:t>Diskussion – utbildning i bemötande av queerpersoner saknas eller är bristande och borde förbättras. </a:t>
            </a:r>
          </a:p>
          <a:p>
            <a:pPr>
              <a:buClr>
                <a:srgbClr val="8AD0D6"/>
              </a:buClr>
              <a:buFont typeface="Arial" charset="2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92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B18E49-50FE-CD8C-083C-21DB4AD3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971314-717A-2A44-FCE7-2E7AB6BA0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046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Ion</vt:lpstr>
      <vt:lpstr>Patient voices and student insights into LGBTQ+ healthcare: A call for equitable healthcare through medical education. </vt:lpstr>
      <vt:lpstr>Introduktion </vt:lpstr>
      <vt:lpstr>Studien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97</cp:revision>
  <dcterms:created xsi:type="dcterms:W3CDTF">2024-12-08T11:13:55Z</dcterms:created>
  <dcterms:modified xsi:type="dcterms:W3CDTF">2024-12-08T19:10:19Z</dcterms:modified>
</cp:coreProperties>
</file>