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.fntdata"/><Relationship Id="rId6" Type="http://schemas.openxmlformats.org/officeDocument/2006/relationships/slide" Target="slides/slide1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d0ef1569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1d0ef1569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d0ef1569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d0ef1569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1d0ef1569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1d0ef1569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1d0ef1569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1d0ef1569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1d0ef1569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1d0ef1569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1d0ef1569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1d0ef1569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d0ef1569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d0ef1569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d0ef1569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d0ef1569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1d0ef1569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1d0ef1569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d0ef1569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d0ef1569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1d0ef1569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1d0ef1569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00675" y="65950"/>
            <a:ext cx="8520600" cy="163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600"/>
              <a:t>Immunsystemets </a:t>
            </a:r>
            <a:r>
              <a:rPr lang="sv" sz="3600"/>
              <a:t>anpassning</a:t>
            </a:r>
            <a:r>
              <a:rPr lang="sv" sz="3600"/>
              <a:t> vid könsbekräftande </a:t>
            </a:r>
            <a:r>
              <a:rPr lang="sv" sz="3600"/>
              <a:t>testosteronbehandling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7688" y="1876775"/>
            <a:ext cx="4772025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41250"/>
              <a:buFont typeface="Arial"/>
              <a:buNone/>
            </a:pPr>
            <a:r>
              <a:rPr b="1" lang="sv" sz="2400"/>
              <a:t>Genusaffirmerande Hormonbehandling (GAHT)</a:t>
            </a:r>
            <a:endParaRPr b="1" sz="24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-GAHT möjliggör utveckling av könskarakteristika som stämmer överens med könsidentitet.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-Effekterna på immunsystemet hos transpersoner är fortfarande dåligt förstådda.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-Studier om testosteronbehandling visar påverkan på immunsystemet.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sv" sz="2400"/>
              <a:t>Testosteron och Immunsystemet</a:t>
            </a:r>
            <a:endParaRPr b="1" sz="24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-Testosteron och minskade östradiolnivåer påverkar IFN-I och TNF-axeln.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-Testosteron kan förstärka inflammatoriska svar, vilket kan öka risken för svåra sjukdomar som COVID-19.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-Forskning visar på högre risk för symptomatisk sjukdom hos transmän på testosteronbehandling.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/>
              <a:buNone/>
            </a:pPr>
            <a:r>
              <a:rPr b="1" lang="sv" sz="1900"/>
              <a:t>Effekter av Testosteron på Immunologiska Responser</a:t>
            </a:r>
            <a:endParaRPr b="1" sz="19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-Testosteron påverkar T-cellsresponser och immunsystemets hantering av infektioner och cancer.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-Höga nivåer av TNF kan påverka kroppens förmåga att hantera infektioner och cancer.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</a:rPr>
              <a:t>-Testosteron kan också bidra till T-cellsutmattning vid långvariga sjukdomar.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Testosterons påverkan på immungener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v"/>
              <a:t>Användning av RNA-sekvensering och Nanostring-teknologi för att analysera genaktivitet. 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5722" y="1596425"/>
            <a:ext cx="3976577" cy="2972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Singel-cell ATAC -seq och immuncellsprofilering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Tekniken single-cell ATAC-seq för att undersöka epigenetiska förändringar i immunceller.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639" y="1771650"/>
            <a:ext cx="5230811" cy="279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Profilering av immunceller med masscytometri 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Ökad niva av vissa inflammatoriska markörer och förändringar i cytokiner och immunmarkörer efter testosteronbehandling.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Ligand-receptor-interaktioner och reglering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Testosteron reglerar flera signalvagar i immunceller,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1376" y="1559076"/>
            <a:ext cx="6299126" cy="2743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Cytokinproduktion och immunsystemets svar och plasmaaproteinprofilering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Olink's proximitetsexpansionsassay användes för att analysera plasmaproteiner, vilket ger förändringar i inflammatoriska proteiner,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Fenotypiska förändringar i immunsystemet 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Stimulering av immunceller med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LPS eller PMA/lonomycin för att analysera cytokinniväer och cellaktivering.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In vivo- och in vitro-experiment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Testosterons effekter pa immunsystemet kan paverkas av androgenreceptorer.</a:t>
            </a:r>
            <a:endParaRPr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sv" sz="2400"/>
              <a:t>könshormoner och Immunsystemet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500">
                <a:solidFill>
                  <a:schemeClr val="dk1"/>
                </a:solidFill>
              </a:rPr>
              <a:t>-Könshormoner reglerar immunsystemet och anpassar det efter kroppens behov under livet.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500">
                <a:solidFill>
                  <a:schemeClr val="dk1"/>
                </a:solidFill>
              </a:rPr>
              <a:t>-Menstruationscykeln hos kvinnor påverkar immunsvaret.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500">
                <a:solidFill>
                  <a:schemeClr val="dk1"/>
                </a:solidFill>
              </a:rPr>
              <a:t>-Könskromosomer som X och Y kodar för immunologiska skillnader mellan könen.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