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dd8da6ed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dd8da6ed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27d5ba57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27d5ba57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27d5ba5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27d5ba5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27d5ba5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27d5ba5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dd8da6ed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dd8da6ed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dd8da6e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dd8da6e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dd8da6ed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dd8da6ed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dd8da6ed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dd8da6ed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dd8da6ed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dd8da6e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B305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77652" y="304950"/>
            <a:ext cx="6788700" cy="8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Vetenskaplig artikel- Projektuppgift</a:t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44700" y="1995600"/>
            <a:ext cx="79200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" sz="2000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“Impaired 24-h activity patterns are associated with an increased risk of Alzheimer’s disease, Parkinson’s disease, and cognitive decline”</a:t>
            </a:r>
            <a:endParaRPr b="1" sz="9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mes New Roman"/>
              <a:buChar char="-"/>
            </a:pPr>
            <a:r>
              <a:rPr lang="sv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Försämrade 24-</a:t>
            </a:r>
            <a:r>
              <a:rPr lang="sv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timmars aktivitetsmönster</a:t>
            </a:r>
            <a:r>
              <a:rPr lang="sv"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är associerat med en ökad risk för Alzheimers sjukdom, Parkinsons sjukdom och kognitiv försämring.</a:t>
            </a:r>
            <a:endParaRPr sz="1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1339200" y="1226400"/>
            <a:ext cx="6531000" cy="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2310750" y="4017700"/>
            <a:ext cx="45225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Tack för mig!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4" name="Google Shape;134;p22"/>
          <p:cNvCxnSpPr/>
          <p:nvPr/>
        </p:nvCxnSpPr>
        <p:spPr>
          <a:xfrm>
            <a:off x="1306500" y="3821225"/>
            <a:ext cx="6531000" cy="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900" y="443175"/>
            <a:ext cx="3086275" cy="30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959850" y="207650"/>
            <a:ext cx="420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Upplägg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31075" y="1053325"/>
            <a:ext cx="59454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Kort om Alzheimers, Parkinsons &amp; Kognitiv försämring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Syfte &amp; metod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Resultat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Skribenternas diskussion 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Sammanfattning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Egna synpunkter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★"/>
            </a:pPr>
            <a:r>
              <a:rPr lang="sv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 frågor?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175" y="2476776"/>
            <a:ext cx="5215276" cy="18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90526" cy="3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525" y="0"/>
            <a:ext cx="3353476" cy="32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374225" y="3339438"/>
            <a:ext cx="25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  <a:endParaRPr b="1"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17992" l="5222" r="0" t="0"/>
          <a:stretch/>
        </p:blipFill>
        <p:spPr>
          <a:xfrm>
            <a:off x="0" y="3176375"/>
            <a:ext cx="5790524" cy="19884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1930875" y="2790225"/>
            <a:ext cx="5184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sv" sz="182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Alzheimers, Parkinsons &amp; Kognitiva försämringar</a:t>
            </a:r>
            <a:endParaRPr b="1" sz="18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519225" y="2184525"/>
            <a:ext cx="25158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Syfte</a:t>
            </a: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Metod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23365" l="0" r="0" t="20843"/>
          <a:stretch/>
        </p:blipFill>
        <p:spPr>
          <a:xfrm>
            <a:off x="0" y="0"/>
            <a:ext cx="3519225" cy="1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62025"/>
            <a:ext cx="3863650" cy="2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45925" r="2983" t="0"/>
          <a:stretch/>
        </p:blipFill>
        <p:spPr>
          <a:xfrm>
            <a:off x="6492477" y="0"/>
            <a:ext cx="2651523" cy="30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11050" y="2212600"/>
            <a:ext cx="1861800" cy="600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3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UPPFÖLJNING:</a:t>
            </a:r>
            <a:endParaRPr sz="13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3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6.8 ± 0.9 år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6">
            <a:alphaModFix/>
          </a:blip>
          <a:srcRect b="0" l="46518" r="0" t="0"/>
          <a:stretch/>
        </p:blipFill>
        <p:spPr>
          <a:xfrm>
            <a:off x="3519225" y="0"/>
            <a:ext cx="2973249" cy="19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7">
            <a:alphaModFix/>
          </a:blip>
          <a:srcRect b="0" l="21249" r="2174" t="20773"/>
          <a:stretch/>
        </p:blipFill>
        <p:spPr>
          <a:xfrm>
            <a:off x="5872850" y="3062025"/>
            <a:ext cx="3271148" cy="20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3469" y="3062025"/>
            <a:ext cx="2860125" cy="22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38674" cy="28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36406" r="0" t="0"/>
          <a:stretch/>
        </p:blipFill>
        <p:spPr>
          <a:xfrm>
            <a:off x="3653750" y="3210175"/>
            <a:ext cx="5490249" cy="19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0"/>
            <a:ext cx="4576726" cy="24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3135750" y="2477700"/>
            <a:ext cx="2257500" cy="593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Resultat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35750" y="3681238"/>
            <a:ext cx="3000000" cy="548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 Personer= Alzheimers 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265 Personer=  Parkinsons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089600" y="426925"/>
            <a:ext cx="4698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Skribenternas diskussion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0" y="1338450"/>
            <a:ext cx="1389076" cy="13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7850" y="2398500"/>
            <a:ext cx="2796149" cy="274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 b="0" l="21249" r="2174" t="20773"/>
          <a:stretch/>
        </p:blipFill>
        <p:spPr>
          <a:xfrm>
            <a:off x="3679175" y="1249000"/>
            <a:ext cx="2541174" cy="161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kussion (Svenska som andraspråk &gt; Tala, lyssna och samtala (Sva))"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19325"/>
            <a:ext cx="3952550" cy="22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153250" y="229875"/>
            <a:ext cx="48375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Sammanfattning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325" y="2310475"/>
            <a:ext cx="2938674" cy="28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17992" l="5222" r="0" t="0"/>
          <a:stretch/>
        </p:blipFill>
        <p:spPr>
          <a:xfrm>
            <a:off x="165900" y="1100675"/>
            <a:ext cx="5020852" cy="17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3850" y="3156850"/>
            <a:ext cx="2081475" cy="2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9600" y="922040"/>
            <a:ext cx="1269074" cy="120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7">
            <a:alphaModFix/>
          </a:blip>
          <a:srcRect b="0" l="21249" r="2174" t="20773"/>
          <a:stretch/>
        </p:blipFill>
        <p:spPr>
          <a:xfrm>
            <a:off x="495000" y="3062025"/>
            <a:ext cx="3271148" cy="208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80099" cy="25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500" y="2593125"/>
            <a:ext cx="3653400" cy="25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4580100" cy="23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type="title"/>
          </p:nvPr>
        </p:nvSpPr>
        <p:spPr>
          <a:xfrm>
            <a:off x="2508150" y="2306550"/>
            <a:ext cx="43275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Egna synpunkter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2489775" y="371950"/>
            <a:ext cx="39453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>
                <a:solidFill>
                  <a:srgbClr val="1B30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FRÅGOR?</a:t>
            </a:r>
            <a:endParaRPr b="1">
              <a:solidFill>
                <a:srgbClr val="1B30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9300"/>
            <a:ext cx="3090200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875" y="1128028"/>
            <a:ext cx="2020125" cy="26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0" l="0" r="19762" t="0"/>
          <a:stretch/>
        </p:blipFill>
        <p:spPr>
          <a:xfrm>
            <a:off x="3404625" y="2304925"/>
            <a:ext cx="3195151" cy="19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