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1E775-5026-4473-AC0E-D94D205480D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A2F0590-D6B9-47BC-BA8A-5D430314BD22}">
      <dgm:prSet/>
      <dgm:spPr/>
      <dgm:t>
        <a:bodyPr/>
        <a:lstStyle/>
        <a:p>
          <a:r>
            <a:rPr lang="en-US"/>
            <a:t>30-50% av världens befolkning är infekterade med toxoplasma</a:t>
          </a:r>
        </a:p>
      </dgm:t>
    </dgm:pt>
    <dgm:pt modelId="{8D6980B6-FBEA-47B0-8FC2-C9D2D5A55CE2}" type="parTrans" cxnId="{71DB9E51-2E89-440B-BD81-DA547771D3F2}">
      <dgm:prSet/>
      <dgm:spPr/>
      <dgm:t>
        <a:bodyPr/>
        <a:lstStyle/>
        <a:p>
          <a:endParaRPr lang="en-US"/>
        </a:p>
      </dgm:t>
    </dgm:pt>
    <dgm:pt modelId="{65827D52-982C-488F-8017-8BCB3A455BDB}" type="sibTrans" cxnId="{71DB9E51-2E89-440B-BD81-DA547771D3F2}">
      <dgm:prSet/>
      <dgm:spPr/>
      <dgm:t>
        <a:bodyPr/>
        <a:lstStyle/>
        <a:p>
          <a:endParaRPr lang="en-US"/>
        </a:p>
      </dgm:t>
    </dgm:pt>
    <dgm:pt modelId="{07D3FEB8-0F0A-41A1-B335-A763C3C11D3F}">
      <dgm:prSet/>
      <dgm:spPr/>
      <dgm:t>
        <a:bodyPr/>
        <a:lstStyle/>
        <a:p>
          <a:r>
            <a:rPr lang="en-US"/>
            <a:t>Vi vet fortfarande mycket lite om vad en toxoplasmainfektion gör med oss</a:t>
          </a:r>
        </a:p>
      </dgm:t>
    </dgm:pt>
    <dgm:pt modelId="{D65BEBE7-91B0-421B-AE06-EFD37A9E59B3}" type="parTrans" cxnId="{90E29649-CA6E-4662-A977-787353C77B11}">
      <dgm:prSet/>
      <dgm:spPr/>
      <dgm:t>
        <a:bodyPr/>
        <a:lstStyle/>
        <a:p>
          <a:endParaRPr lang="en-US"/>
        </a:p>
      </dgm:t>
    </dgm:pt>
    <dgm:pt modelId="{C9AD5350-A71C-43D2-9738-BF104DF84762}" type="sibTrans" cxnId="{90E29649-CA6E-4662-A977-787353C77B11}">
      <dgm:prSet/>
      <dgm:spPr/>
      <dgm:t>
        <a:bodyPr/>
        <a:lstStyle/>
        <a:p>
          <a:endParaRPr lang="en-US"/>
        </a:p>
      </dgm:t>
    </dgm:pt>
    <dgm:pt modelId="{5355FA7F-A716-4240-820C-1DD683C27BD1}">
      <dgm:prSet/>
      <dgm:spPr/>
      <dgm:t>
        <a:bodyPr/>
        <a:lstStyle/>
        <a:p>
          <a:r>
            <a:rPr lang="sv-SE" noProof="0" dirty="0"/>
            <a:t>Man ville undersöka om det fanns en korrelation mellan latent toxoplasma och andra sjukdomar</a:t>
          </a:r>
        </a:p>
      </dgm:t>
    </dgm:pt>
    <dgm:pt modelId="{614A9943-0687-4311-B79D-23138A46B1BB}" type="parTrans" cxnId="{249A8278-AEDC-42D2-9D63-6CC70587957B}">
      <dgm:prSet/>
      <dgm:spPr/>
      <dgm:t>
        <a:bodyPr/>
        <a:lstStyle/>
        <a:p>
          <a:endParaRPr lang="en-US"/>
        </a:p>
      </dgm:t>
    </dgm:pt>
    <dgm:pt modelId="{AC127026-5DD7-4077-8C11-35FDA618C79F}" type="sibTrans" cxnId="{249A8278-AEDC-42D2-9D63-6CC70587957B}">
      <dgm:prSet/>
      <dgm:spPr/>
      <dgm:t>
        <a:bodyPr/>
        <a:lstStyle/>
        <a:p>
          <a:endParaRPr lang="en-US"/>
        </a:p>
      </dgm:t>
    </dgm:pt>
    <dgm:pt modelId="{4A2ED1F3-65FF-488E-965D-08A06120176D}" type="pres">
      <dgm:prSet presAssocID="{2D81E775-5026-4473-AC0E-D94D205480DC}" presName="root" presStyleCnt="0">
        <dgm:presLayoutVars>
          <dgm:dir/>
          <dgm:resizeHandles val="exact"/>
        </dgm:presLayoutVars>
      </dgm:prSet>
      <dgm:spPr/>
    </dgm:pt>
    <dgm:pt modelId="{1731AB2C-F792-4F07-8D37-F2E7F504A880}" type="pres">
      <dgm:prSet presAssocID="{5A2F0590-D6B9-47BC-BA8A-5D430314BD22}" presName="compNode" presStyleCnt="0"/>
      <dgm:spPr/>
    </dgm:pt>
    <dgm:pt modelId="{C2D4936F-2E25-415C-A9A6-7624D769DA0B}" type="pres">
      <dgm:prSet presAssocID="{5A2F0590-D6B9-47BC-BA8A-5D430314BD2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00F0575D-6DCA-4639-A37D-AEE0A389C33D}" type="pres">
      <dgm:prSet presAssocID="{5A2F0590-D6B9-47BC-BA8A-5D430314BD22}" presName="spaceRect" presStyleCnt="0"/>
      <dgm:spPr/>
    </dgm:pt>
    <dgm:pt modelId="{B8CC7BFC-FA66-417B-8244-EE87A8269A47}" type="pres">
      <dgm:prSet presAssocID="{5A2F0590-D6B9-47BC-BA8A-5D430314BD22}" presName="textRect" presStyleLbl="revTx" presStyleIdx="0" presStyleCnt="3">
        <dgm:presLayoutVars>
          <dgm:chMax val="1"/>
          <dgm:chPref val="1"/>
        </dgm:presLayoutVars>
      </dgm:prSet>
      <dgm:spPr/>
    </dgm:pt>
    <dgm:pt modelId="{16F716EC-B163-44AD-BAD1-A5A73B69904F}" type="pres">
      <dgm:prSet presAssocID="{65827D52-982C-488F-8017-8BCB3A455BDB}" presName="sibTrans" presStyleCnt="0"/>
      <dgm:spPr/>
    </dgm:pt>
    <dgm:pt modelId="{20E8D332-7871-45B3-BBAE-44355327F02D}" type="pres">
      <dgm:prSet presAssocID="{07D3FEB8-0F0A-41A1-B335-A763C3C11D3F}" presName="compNode" presStyleCnt="0"/>
      <dgm:spPr/>
    </dgm:pt>
    <dgm:pt modelId="{B969A846-8D30-45A8-833E-46220E588FA7}" type="pres">
      <dgm:prSet presAssocID="{07D3FEB8-0F0A-41A1-B335-A763C3C11D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C945240-41B2-45C1-912F-096C7B522A18}" type="pres">
      <dgm:prSet presAssocID="{07D3FEB8-0F0A-41A1-B335-A763C3C11D3F}" presName="spaceRect" presStyleCnt="0"/>
      <dgm:spPr/>
    </dgm:pt>
    <dgm:pt modelId="{043A0C40-6CD4-4A25-99EB-995090742F4B}" type="pres">
      <dgm:prSet presAssocID="{07D3FEB8-0F0A-41A1-B335-A763C3C11D3F}" presName="textRect" presStyleLbl="revTx" presStyleIdx="1" presStyleCnt="3">
        <dgm:presLayoutVars>
          <dgm:chMax val="1"/>
          <dgm:chPref val="1"/>
        </dgm:presLayoutVars>
      </dgm:prSet>
      <dgm:spPr/>
    </dgm:pt>
    <dgm:pt modelId="{37786B97-032C-4B82-AA36-9BFD00DEFA7A}" type="pres">
      <dgm:prSet presAssocID="{C9AD5350-A71C-43D2-9738-BF104DF84762}" presName="sibTrans" presStyleCnt="0"/>
      <dgm:spPr/>
    </dgm:pt>
    <dgm:pt modelId="{C0607481-62AC-4FDE-83C5-75659FD6AFCB}" type="pres">
      <dgm:prSet presAssocID="{5355FA7F-A716-4240-820C-1DD683C27BD1}" presName="compNode" presStyleCnt="0"/>
      <dgm:spPr/>
    </dgm:pt>
    <dgm:pt modelId="{86BFB7AF-23F2-460B-B933-B3F4CA72854A}" type="pres">
      <dgm:prSet presAssocID="{5355FA7F-A716-4240-820C-1DD683C27BD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13FA1294-B08E-4B7E-9595-D25BBB3EF1A4}" type="pres">
      <dgm:prSet presAssocID="{5355FA7F-A716-4240-820C-1DD683C27BD1}" presName="spaceRect" presStyleCnt="0"/>
      <dgm:spPr/>
    </dgm:pt>
    <dgm:pt modelId="{128AF8B1-FABE-4233-A26B-A013501AF70D}" type="pres">
      <dgm:prSet presAssocID="{5355FA7F-A716-4240-820C-1DD683C27BD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C258016-4BFF-4143-AC75-A4C063DAD760}" type="presOf" srcId="{5355FA7F-A716-4240-820C-1DD683C27BD1}" destId="{128AF8B1-FABE-4233-A26B-A013501AF70D}" srcOrd="0" destOrd="0" presId="urn:microsoft.com/office/officeart/2018/2/layout/IconLabelList"/>
    <dgm:cxn modelId="{90E29649-CA6E-4662-A977-787353C77B11}" srcId="{2D81E775-5026-4473-AC0E-D94D205480DC}" destId="{07D3FEB8-0F0A-41A1-B335-A763C3C11D3F}" srcOrd="1" destOrd="0" parTransId="{D65BEBE7-91B0-421B-AE06-EFD37A9E59B3}" sibTransId="{C9AD5350-A71C-43D2-9738-BF104DF84762}"/>
    <dgm:cxn modelId="{70B0464D-4CF9-4E57-9E4E-133D4D2428D2}" type="presOf" srcId="{5A2F0590-D6B9-47BC-BA8A-5D430314BD22}" destId="{B8CC7BFC-FA66-417B-8244-EE87A8269A47}" srcOrd="0" destOrd="0" presId="urn:microsoft.com/office/officeart/2018/2/layout/IconLabelList"/>
    <dgm:cxn modelId="{71DB9E51-2E89-440B-BD81-DA547771D3F2}" srcId="{2D81E775-5026-4473-AC0E-D94D205480DC}" destId="{5A2F0590-D6B9-47BC-BA8A-5D430314BD22}" srcOrd="0" destOrd="0" parTransId="{8D6980B6-FBEA-47B0-8FC2-C9D2D5A55CE2}" sibTransId="{65827D52-982C-488F-8017-8BCB3A455BDB}"/>
    <dgm:cxn modelId="{249A8278-AEDC-42D2-9D63-6CC70587957B}" srcId="{2D81E775-5026-4473-AC0E-D94D205480DC}" destId="{5355FA7F-A716-4240-820C-1DD683C27BD1}" srcOrd="2" destOrd="0" parTransId="{614A9943-0687-4311-B79D-23138A46B1BB}" sibTransId="{AC127026-5DD7-4077-8C11-35FDA618C79F}"/>
    <dgm:cxn modelId="{738CD67E-0F6C-4579-9DAA-4161B2F811F8}" type="presOf" srcId="{07D3FEB8-0F0A-41A1-B335-A763C3C11D3F}" destId="{043A0C40-6CD4-4A25-99EB-995090742F4B}" srcOrd="0" destOrd="0" presId="urn:microsoft.com/office/officeart/2018/2/layout/IconLabelList"/>
    <dgm:cxn modelId="{821F2899-981C-4FA9-B95C-9EF788A7D680}" type="presOf" srcId="{2D81E775-5026-4473-AC0E-D94D205480DC}" destId="{4A2ED1F3-65FF-488E-965D-08A06120176D}" srcOrd="0" destOrd="0" presId="urn:microsoft.com/office/officeart/2018/2/layout/IconLabelList"/>
    <dgm:cxn modelId="{403EAD86-05B5-4D55-BBDD-79E4D1EF1E48}" type="presParOf" srcId="{4A2ED1F3-65FF-488E-965D-08A06120176D}" destId="{1731AB2C-F792-4F07-8D37-F2E7F504A880}" srcOrd="0" destOrd="0" presId="urn:microsoft.com/office/officeart/2018/2/layout/IconLabelList"/>
    <dgm:cxn modelId="{9A9EAC54-8DBC-470F-9DD0-27B97DC79B1B}" type="presParOf" srcId="{1731AB2C-F792-4F07-8D37-F2E7F504A880}" destId="{C2D4936F-2E25-415C-A9A6-7624D769DA0B}" srcOrd="0" destOrd="0" presId="urn:microsoft.com/office/officeart/2018/2/layout/IconLabelList"/>
    <dgm:cxn modelId="{7283C47C-9A33-43B1-97A9-43394D870EA2}" type="presParOf" srcId="{1731AB2C-F792-4F07-8D37-F2E7F504A880}" destId="{00F0575D-6DCA-4639-A37D-AEE0A389C33D}" srcOrd="1" destOrd="0" presId="urn:microsoft.com/office/officeart/2018/2/layout/IconLabelList"/>
    <dgm:cxn modelId="{F9AA226D-CB2D-481F-9A16-879A6CC34899}" type="presParOf" srcId="{1731AB2C-F792-4F07-8D37-F2E7F504A880}" destId="{B8CC7BFC-FA66-417B-8244-EE87A8269A47}" srcOrd="2" destOrd="0" presId="urn:microsoft.com/office/officeart/2018/2/layout/IconLabelList"/>
    <dgm:cxn modelId="{21FE2873-A884-42D5-92F9-FE9D2B0B9BCD}" type="presParOf" srcId="{4A2ED1F3-65FF-488E-965D-08A06120176D}" destId="{16F716EC-B163-44AD-BAD1-A5A73B69904F}" srcOrd="1" destOrd="0" presId="urn:microsoft.com/office/officeart/2018/2/layout/IconLabelList"/>
    <dgm:cxn modelId="{24990B8D-DBB6-4989-B125-A5BA3A6286BC}" type="presParOf" srcId="{4A2ED1F3-65FF-488E-965D-08A06120176D}" destId="{20E8D332-7871-45B3-BBAE-44355327F02D}" srcOrd="2" destOrd="0" presId="urn:microsoft.com/office/officeart/2018/2/layout/IconLabelList"/>
    <dgm:cxn modelId="{AA16A66F-3420-46F6-827E-C2465A2AD143}" type="presParOf" srcId="{20E8D332-7871-45B3-BBAE-44355327F02D}" destId="{B969A846-8D30-45A8-833E-46220E588FA7}" srcOrd="0" destOrd="0" presId="urn:microsoft.com/office/officeart/2018/2/layout/IconLabelList"/>
    <dgm:cxn modelId="{0E10A223-BC51-4470-BDED-CB25A6C5A7B0}" type="presParOf" srcId="{20E8D332-7871-45B3-BBAE-44355327F02D}" destId="{8C945240-41B2-45C1-912F-096C7B522A18}" srcOrd="1" destOrd="0" presId="urn:microsoft.com/office/officeart/2018/2/layout/IconLabelList"/>
    <dgm:cxn modelId="{D460DAD3-329F-483C-904C-BBBFFAA8B840}" type="presParOf" srcId="{20E8D332-7871-45B3-BBAE-44355327F02D}" destId="{043A0C40-6CD4-4A25-99EB-995090742F4B}" srcOrd="2" destOrd="0" presId="urn:microsoft.com/office/officeart/2018/2/layout/IconLabelList"/>
    <dgm:cxn modelId="{0378B8C2-72D3-4B1B-B1CA-E114501E802B}" type="presParOf" srcId="{4A2ED1F3-65FF-488E-965D-08A06120176D}" destId="{37786B97-032C-4B82-AA36-9BFD00DEFA7A}" srcOrd="3" destOrd="0" presId="urn:microsoft.com/office/officeart/2018/2/layout/IconLabelList"/>
    <dgm:cxn modelId="{D54021A8-F37F-4306-879E-2494CF3AAEE0}" type="presParOf" srcId="{4A2ED1F3-65FF-488E-965D-08A06120176D}" destId="{C0607481-62AC-4FDE-83C5-75659FD6AFCB}" srcOrd="4" destOrd="0" presId="urn:microsoft.com/office/officeart/2018/2/layout/IconLabelList"/>
    <dgm:cxn modelId="{30D80EE6-16A3-4350-B34A-15D5E38A281D}" type="presParOf" srcId="{C0607481-62AC-4FDE-83C5-75659FD6AFCB}" destId="{86BFB7AF-23F2-460B-B933-B3F4CA72854A}" srcOrd="0" destOrd="0" presId="urn:microsoft.com/office/officeart/2018/2/layout/IconLabelList"/>
    <dgm:cxn modelId="{6524CCD8-097E-4264-AD4A-E1A1872DBA76}" type="presParOf" srcId="{C0607481-62AC-4FDE-83C5-75659FD6AFCB}" destId="{13FA1294-B08E-4B7E-9595-D25BBB3EF1A4}" srcOrd="1" destOrd="0" presId="urn:microsoft.com/office/officeart/2018/2/layout/IconLabelList"/>
    <dgm:cxn modelId="{6CCB95E7-4192-4B45-B908-55612AF7B27C}" type="presParOf" srcId="{C0607481-62AC-4FDE-83C5-75659FD6AFCB}" destId="{128AF8B1-FABE-4233-A26B-A013501AF70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F47C89-D367-4D49-AF0D-174656C3AB9D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1FDB914-061C-44BA-80F4-2724B221FB31}">
      <dgm:prSet/>
      <dgm:spPr/>
      <dgm:t>
        <a:bodyPr/>
        <a:lstStyle/>
        <a:p>
          <a:r>
            <a:rPr lang="sv-SE" noProof="0" dirty="0"/>
            <a:t>Data om dödsfall, sjukdomsbörda och förekomst av toxoplasma hämtades från WHO</a:t>
          </a:r>
        </a:p>
      </dgm:t>
    </dgm:pt>
    <dgm:pt modelId="{72BDBB0D-A860-4895-A7EB-93A01C4F714E}" type="parTrans" cxnId="{B4167143-4D37-4B10-A01F-F8986AFED493}">
      <dgm:prSet/>
      <dgm:spPr/>
      <dgm:t>
        <a:bodyPr/>
        <a:lstStyle/>
        <a:p>
          <a:endParaRPr lang="en-US"/>
        </a:p>
      </dgm:t>
    </dgm:pt>
    <dgm:pt modelId="{C7EE3A57-6CA3-4BB1-B904-B5B874D1C40A}" type="sibTrans" cxnId="{B4167143-4D37-4B10-A01F-F8986AFED493}">
      <dgm:prSet/>
      <dgm:spPr/>
      <dgm:t>
        <a:bodyPr/>
        <a:lstStyle/>
        <a:p>
          <a:endParaRPr lang="en-US"/>
        </a:p>
      </dgm:t>
    </dgm:pt>
    <dgm:pt modelId="{C6B382E0-17BE-48E6-AA31-4AB6682BE4F5}">
      <dgm:prSet/>
      <dgm:spPr/>
      <dgm:t>
        <a:bodyPr/>
        <a:lstStyle/>
        <a:p>
          <a:r>
            <a:rPr lang="en-US"/>
            <a:t>Sjukdomsbörda mättes med hjälp av ett mått som kallas Disability Adjusted Life Year (DALY)</a:t>
          </a:r>
        </a:p>
      </dgm:t>
    </dgm:pt>
    <dgm:pt modelId="{E9A3B7CF-4DDD-4196-891B-122A7CE2164E}" type="parTrans" cxnId="{9D6E73E2-E576-487D-9F11-3A4E972698F4}">
      <dgm:prSet/>
      <dgm:spPr/>
      <dgm:t>
        <a:bodyPr/>
        <a:lstStyle/>
        <a:p>
          <a:endParaRPr lang="en-US"/>
        </a:p>
      </dgm:t>
    </dgm:pt>
    <dgm:pt modelId="{05C848C5-2CD1-4068-B3BB-47E83746E9BB}" type="sibTrans" cxnId="{9D6E73E2-E576-487D-9F11-3A4E972698F4}">
      <dgm:prSet/>
      <dgm:spPr/>
      <dgm:t>
        <a:bodyPr/>
        <a:lstStyle/>
        <a:p>
          <a:endParaRPr lang="en-US"/>
        </a:p>
      </dgm:t>
    </dgm:pt>
    <dgm:pt modelId="{8D99CDEB-D590-48E6-86AC-7A424AAF7885}">
      <dgm:prSet/>
      <dgm:spPr/>
      <dgm:t>
        <a:bodyPr/>
        <a:lstStyle/>
        <a:p>
          <a:r>
            <a:rPr lang="en-US"/>
            <a:t>För att analysera sambandet mellan förekomsten av toxoplasma och sjukdomsbörda användes Icke-parametriskt partiellt Kendall-korrelationstest</a:t>
          </a:r>
        </a:p>
      </dgm:t>
    </dgm:pt>
    <dgm:pt modelId="{9C750A97-3D0E-4F3C-A65C-0368E8235960}" type="parTrans" cxnId="{40BB9746-5AF8-487E-AAE8-F25B276775B8}">
      <dgm:prSet/>
      <dgm:spPr/>
      <dgm:t>
        <a:bodyPr/>
        <a:lstStyle/>
        <a:p>
          <a:endParaRPr lang="en-US"/>
        </a:p>
      </dgm:t>
    </dgm:pt>
    <dgm:pt modelId="{BF91BF33-49AE-4431-B9F9-BD7264DBA758}" type="sibTrans" cxnId="{40BB9746-5AF8-487E-AAE8-F25B276775B8}">
      <dgm:prSet/>
      <dgm:spPr/>
      <dgm:t>
        <a:bodyPr/>
        <a:lstStyle/>
        <a:p>
          <a:endParaRPr lang="en-US"/>
        </a:p>
      </dgm:t>
    </dgm:pt>
    <dgm:pt modelId="{6A1E94CD-65AA-4ED9-B421-BCB9CB42959D}">
      <dgm:prSet/>
      <dgm:spPr/>
      <dgm:t>
        <a:bodyPr/>
        <a:lstStyle/>
        <a:p>
          <a:r>
            <a:rPr lang="en-US"/>
            <a:t>Den allmänna linjära modellen (GLM) användes för att kontrollera för olika faktorer som BNP och latitud</a:t>
          </a:r>
        </a:p>
      </dgm:t>
    </dgm:pt>
    <dgm:pt modelId="{B7B2A208-B931-4737-B6F3-9C319869B5DB}" type="parTrans" cxnId="{9A98C81A-7925-4819-91DF-06B93B70195B}">
      <dgm:prSet/>
      <dgm:spPr/>
      <dgm:t>
        <a:bodyPr/>
        <a:lstStyle/>
        <a:p>
          <a:endParaRPr lang="en-US"/>
        </a:p>
      </dgm:t>
    </dgm:pt>
    <dgm:pt modelId="{2DCA3D1C-3505-47F4-8792-9F5EAD376E97}" type="sibTrans" cxnId="{9A98C81A-7925-4819-91DF-06B93B70195B}">
      <dgm:prSet/>
      <dgm:spPr/>
      <dgm:t>
        <a:bodyPr/>
        <a:lstStyle/>
        <a:p>
          <a:endParaRPr lang="en-US"/>
        </a:p>
      </dgm:t>
    </dgm:pt>
    <dgm:pt modelId="{7669DE2A-6016-431D-978D-344519FC7942}" type="pres">
      <dgm:prSet presAssocID="{22F47C89-D367-4D49-AF0D-174656C3AB9D}" presName="diagram" presStyleCnt="0">
        <dgm:presLayoutVars>
          <dgm:dir/>
          <dgm:resizeHandles val="exact"/>
        </dgm:presLayoutVars>
      </dgm:prSet>
      <dgm:spPr/>
    </dgm:pt>
    <dgm:pt modelId="{19520172-A146-45DC-8FEE-DCE7664BAB71}" type="pres">
      <dgm:prSet presAssocID="{61FDB914-061C-44BA-80F4-2724B221FB31}" presName="node" presStyleLbl="node1" presStyleIdx="0" presStyleCnt="4">
        <dgm:presLayoutVars>
          <dgm:bulletEnabled val="1"/>
        </dgm:presLayoutVars>
      </dgm:prSet>
      <dgm:spPr/>
    </dgm:pt>
    <dgm:pt modelId="{526BCB02-658B-4F24-8BC9-DF88A55A95AF}" type="pres">
      <dgm:prSet presAssocID="{C7EE3A57-6CA3-4BB1-B904-B5B874D1C40A}" presName="sibTrans" presStyleLbl="sibTrans2D1" presStyleIdx="0" presStyleCnt="3"/>
      <dgm:spPr/>
    </dgm:pt>
    <dgm:pt modelId="{7A59BF01-5BFF-463F-9B9E-8D30D4C5356C}" type="pres">
      <dgm:prSet presAssocID="{C7EE3A57-6CA3-4BB1-B904-B5B874D1C40A}" presName="connectorText" presStyleLbl="sibTrans2D1" presStyleIdx="0" presStyleCnt="3"/>
      <dgm:spPr/>
    </dgm:pt>
    <dgm:pt modelId="{94C6F222-F380-49F8-8688-7AA829FE6783}" type="pres">
      <dgm:prSet presAssocID="{C6B382E0-17BE-48E6-AA31-4AB6682BE4F5}" presName="node" presStyleLbl="node1" presStyleIdx="1" presStyleCnt="4">
        <dgm:presLayoutVars>
          <dgm:bulletEnabled val="1"/>
        </dgm:presLayoutVars>
      </dgm:prSet>
      <dgm:spPr/>
    </dgm:pt>
    <dgm:pt modelId="{9CB5D929-D9D4-45CE-B36F-13981F7E544F}" type="pres">
      <dgm:prSet presAssocID="{05C848C5-2CD1-4068-B3BB-47E83746E9BB}" presName="sibTrans" presStyleLbl="sibTrans2D1" presStyleIdx="1" presStyleCnt="3"/>
      <dgm:spPr/>
    </dgm:pt>
    <dgm:pt modelId="{25498A13-B54D-4D87-A33C-5FA49C6B800B}" type="pres">
      <dgm:prSet presAssocID="{05C848C5-2CD1-4068-B3BB-47E83746E9BB}" presName="connectorText" presStyleLbl="sibTrans2D1" presStyleIdx="1" presStyleCnt="3"/>
      <dgm:spPr/>
    </dgm:pt>
    <dgm:pt modelId="{09F26CE6-1518-45B4-9908-8CD8F3A5D963}" type="pres">
      <dgm:prSet presAssocID="{8D99CDEB-D590-48E6-86AC-7A424AAF7885}" presName="node" presStyleLbl="node1" presStyleIdx="2" presStyleCnt="4">
        <dgm:presLayoutVars>
          <dgm:bulletEnabled val="1"/>
        </dgm:presLayoutVars>
      </dgm:prSet>
      <dgm:spPr/>
    </dgm:pt>
    <dgm:pt modelId="{8108E0C0-1018-4515-B502-D662F3907F40}" type="pres">
      <dgm:prSet presAssocID="{BF91BF33-49AE-4431-B9F9-BD7264DBA758}" presName="sibTrans" presStyleLbl="sibTrans2D1" presStyleIdx="2" presStyleCnt="3"/>
      <dgm:spPr/>
    </dgm:pt>
    <dgm:pt modelId="{71A7FAC5-594D-4B1A-AC18-0F07D865D442}" type="pres">
      <dgm:prSet presAssocID="{BF91BF33-49AE-4431-B9F9-BD7264DBA758}" presName="connectorText" presStyleLbl="sibTrans2D1" presStyleIdx="2" presStyleCnt="3"/>
      <dgm:spPr/>
    </dgm:pt>
    <dgm:pt modelId="{5F36C610-F972-49C5-93EF-9855FE13C13C}" type="pres">
      <dgm:prSet presAssocID="{6A1E94CD-65AA-4ED9-B421-BCB9CB42959D}" presName="node" presStyleLbl="node1" presStyleIdx="3" presStyleCnt="4">
        <dgm:presLayoutVars>
          <dgm:bulletEnabled val="1"/>
        </dgm:presLayoutVars>
      </dgm:prSet>
      <dgm:spPr/>
    </dgm:pt>
  </dgm:ptLst>
  <dgm:cxnLst>
    <dgm:cxn modelId="{A8B90F12-0675-43C1-8283-8FD1294AAB4B}" type="presOf" srcId="{22F47C89-D367-4D49-AF0D-174656C3AB9D}" destId="{7669DE2A-6016-431D-978D-344519FC7942}" srcOrd="0" destOrd="0" presId="urn:microsoft.com/office/officeart/2005/8/layout/process5"/>
    <dgm:cxn modelId="{9A98C81A-7925-4819-91DF-06B93B70195B}" srcId="{22F47C89-D367-4D49-AF0D-174656C3AB9D}" destId="{6A1E94CD-65AA-4ED9-B421-BCB9CB42959D}" srcOrd="3" destOrd="0" parTransId="{B7B2A208-B931-4737-B6F3-9C319869B5DB}" sibTransId="{2DCA3D1C-3505-47F4-8792-9F5EAD376E97}"/>
    <dgm:cxn modelId="{FF296535-EABE-4DB6-8E79-9B27F76077B6}" type="presOf" srcId="{BF91BF33-49AE-4431-B9F9-BD7264DBA758}" destId="{8108E0C0-1018-4515-B502-D662F3907F40}" srcOrd="0" destOrd="0" presId="urn:microsoft.com/office/officeart/2005/8/layout/process5"/>
    <dgm:cxn modelId="{5ACE5338-1C1B-4168-B505-1AD0066ECBB9}" type="presOf" srcId="{61FDB914-061C-44BA-80F4-2724B221FB31}" destId="{19520172-A146-45DC-8FEE-DCE7664BAB71}" srcOrd="0" destOrd="0" presId="urn:microsoft.com/office/officeart/2005/8/layout/process5"/>
    <dgm:cxn modelId="{0EF05F39-5ECF-46EE-907C-B4D9254B9AF8}" type="presOf" srcId="{C7EE3A57-6CA3-4BB1-B904-B5B874D1C40A}" destId="{526BCB02-658B-4F24-8BC9-DF88A55A95AF}" srcOrd="0" destOrd="0" presId="urn:microsoft.com/office/officeart/2005/8/layout/process5"/>
    <dgm:cxn modelId="{B4167143-4D37-4B10-A01F-F8986AFED493}" srcId="{22F47C89-D367-4D49-AF0D-174656C3AB9D}" destId="{61FDB914-061C-44BA-80F4-2724B221FB31}" srcOrd="0" destOrd="0" parTransId="{72BDBB0D-A860-4895-A7EB-93A01C4F714E}" sibTransId="{C7EE3A57-6CA3-4BB1-B904-B5B874D1C40A}"/>
    <dgm:cxn modelId="{8CE95244-B4FE-48AD-87EB-88C6574CB29C}" type="presOf" srcId="{8D99CDEB-D590-48E6-86AC-7A424AAF7885}" destId="{09F26CE6-1518-45B4-9908-8CD8F3A5D963}" srcOrd="0" destOrd="0" presId="urn:microsoft.com/office/officeart/2005/8/layout/process5"/>
    <dgm:cxn modelId="{40BB9746-5AF8-487E-AAE8-F25B276775B8}" srcId="{22F47C89-D367-4D49-AF0D-174656C3AB9D}" destId="{8D99CDEB-D590-48E6-86AC-7A424AAF7885}" srcOrd="2" destOrd="0" parTransId="{9C750A97-3D0E-4F3C-A65C-0368E8235960}" sibTransId="{BF91BF33-49AE-4431-B9F9-BD7264DBA758}"/>
    <dgm:cxn modelId="{2CE3AA5A-8479-41D9-9A24-97D7AC7B2311}" type="presOf" srcId="{BF91BF33-49AE-4431-B9F9-BD7264DBA758}" destId="{71A7FAC5-594D-4B1A-AC18-0F07D865D442}" srcOrd="1" destOrd="0" presId="urn:microsoft.com/office/officeart/2005/8/layout/process5"/>
    <dgm:cxn modelId="{841E677C-6235-425D-B747-AA57E163DCC3}" type="presOf" srcId="{05C848C5-2CD1-4068-B3BB-47E83746E9BB}" destId="{9CB5D929-D9D4-45CE-B36F-13981F7E544F}" srcOrd="0" destOrd="0" presId="urn:microsoft.com/office/officeart/2005/8/layout/process5"/>
    <dgm:cxn modelId="{FA5FB69C-4E3C-4D06-AE87-ECE39D2B700D}" type="presOf" srcId="{C7EE3A57-6CA3-4BB1-B904-B5B874D1C40A}" destId="{7A59BF01-5BFF-463F-9B9E-8D30D4C5356C}" srcOrd="1" destOrd="0" presId="urn:microsoft.com/office/officeart/2005/8/layout/process5"/>
    <dgm:cxn modelId="{8EFEF3C6-72CC-4B98-BBE9-8EDF3578D6CB}" type="presOf" srcId="{05C848C5-2CD1-4068-B3BB-47E83746E9BB}" destId="{25498A13-B54D-4D87-A33C-5FA49C6B800B}" srcOrd="1" destOrd="0" presId="urn:microsoft.com/office/officeart/2005/8/layout/process5"/>
    <dgm:cxn modelId="{497948CE-04A2-447E-B6B5-BE83AA7CBF7C}" type="presOf" srcId="{6A1E94CD-65AA-4ED9-B421-BCB9CB42959D}" destId="{5F36C610-F972-49C5-93EF-9855FE13C13C}" srcOrd="0" destOrd="0" presId="urn:microsoft.com/office/officeart/2005/8/layout/process5"/>
    <dgm:cxn modelId="{9D6E73E2-E576-487D-9F11-3A4E972698F4}" srcId="{22F47C89-D367-4D49-AF0D-174656C3AB9D}" destId="{C6B382E0-17BE-48E6-AA31-4AB6682BE4F5}" srcOrd="1" destOrd="0" parTransId="{E9A3B7CF-4DDD-4196-891B-122A7CE2164E}" sibTransId="{05C848C5-2CD1-4068-B3BB-47E83746E9BB}"/>
    <dgm:cxn modelId="{882F8DEF-9EC3-4298-BE35-A3BF1644B691}" type="presOf" srcId="{C6B382E0-17BE-48E6-AA31-4AB6682BE4F5}" destId="{94C6F222-F380-49F8-8688-7AA829FE6783}" srcOrd="0" destOrd="0" presId="urn:microsoft.com/office/officeart/2005/8/layout/process5"/>
    <dgm:cxn modelId="{3E1603BD-D0BF-4EFB-9037-E1634E1DFAEE}" type="presParOf" srcId="{7669DE2A-6016-431D-978D-344519FC7942}" destId="{19520172-A146-45DC-8FEE-DCE7664BAB71}" srcOrd="0" destOrd="0" presId="urn:microsoft.com/office/officeart/2005/8/layout/process5"/>
    <dgm:cxn modelId="{7776C99A-C844-4CD5-93DE-0E929C9F6F8A}" type="presParOf" srcId="{7669DE2A-6016-431D-978D-344519FC7942}" destId="{526BCB02-658B-4F24-8BC9-DF88A55A95AF}" srcOrd="1" destOrd="0" presId="urn:microsoft.com/office/officeart/2005/8/layout/process5"/>
    <dgm:cxn modelId="{D507CC7C-791D-4444-9AE8-44B12BEE4CC5}" type="presParOf" srcId="{526BCB02-658B-4F24-8BC9-DF88A55A95AF}" destId="{7A59BF01-5BFF-463F-9B9E-8D30D4C5356C}" srcOrd="0" destOrd="0" presId="urn:microsoft.com/office/officeart/2005/8/layout/process5"/>
    <dgm:cxn modelId="{85017FB5-9651-4360-B55E-878BDF313B3B}" type="presParOf" srcId="{7669DE2A-6016-431D-978D-344519FC7942}" destId="{94C6F222-F380-49F8-8688-7AA829FE6783}" srcOrd="2" destOrd="0" presId="urn:microsoft.com/office/officeart/2005/8/layout/process5"/>
    <dgm:cxn modelId="{B9F71883-E773-41FC-BB49-F601509D87AB}" type="presParOf" srcId="{7669DE2A-6016-431D-978D-344519FC7942}" destId="{9CB5D929-D9D4-45CE-B36F-13981F7E544F}" srcOrd="3" destOrd="0" presId="urn:microsoft.com/office/officeart/2005/8/layout/process5"/>
    <dgm:cxn modelId="{A31DBD96-1209-4768-96B7-CCAEA4F6076D}" type="presParOf" srcId="{9CB5D929-D9D4-45CE-B36F-13981F7E544F}" destId="{25498A13-B54D-4D87-A33C-5FA49C6B800B}" srcOrd="0" destOrd="0" presId="urn:microsoft.com/office/officeart/2005/8/layout/process5"/>
    <dgm:cxn modelId="{42400EEB-9A19-4C53-9011-0888A826DE68}" type="presParOf" srcId="{7669DE2A-6016-431D-978D-344519FC7942}" destId="{09F26CE6-1518-45B4-9908-8CD8F3A5D963}" srcOrd="4" destOrd="0" presId="urn:microsoft.com/office/officeart/2005/8/layout/process5"/>
    <dgm:cxn modelId="{8A559382-0101-4927-AA0F-DCC4638C9CB5}" type="presParOf" srcId="{7669DE2A-6016-431D-978D-344519FC7942}" destId="{8108E0C0-1018-4515-B502-D662F3907F40}" srcOrd="5" destOrd="0" presId="urn:microsoft.com/office/officeart/2005/8/layout/process5"/>
    <dgm:cxn modelId="{B2362E3F-F113-4862-B8A8-EF368F84143E}" type="presParOf" srcId="{8108E0C0-1018-4515-B502-D662F3907F40}" destId="{71A7FAC5-594D-4B1A-AC18-0F07D865D442}" srcOrd="0" destOrd="0" presId="urn:microsoft.com/office/officeart/2005/8/layout/process5"/>
    <dgm:cxn modelId="{C861A7A8-5E49-46C8-A336-E4DAB3D04AD1}" type="presParOf" srcId="{7669DE2A-6016-431D-978D-344519FC7942}" destId="{5F36C610-F972-49C5-93EF-9855FE13C13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EB3E21-C5FF-4E0F-8077-B3238B0406D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D7A319-5701-46B1-83C4-ABD197C9CF1A}">
      <dgm:prSet/>
      <dgm:spPr/>
      <dgm:t>
        <a:bodyPr/>
        <a:lstStyle/>
        <a:p>
          <a:r>
            <a:rPr lang="sv-SE" noProof="0" dirty="0"/>
            <a:t>Man hittade vissa samband mellan förekomsten av toxoplasma och andra sjukdomar</a:t>
          </a:r>
        </a:p>
      </dgm:t>
    </dgm:pt>
    <dgm:pt modelId="{CD26E493-5E71-4915-9FA5-2FC6D580D431}" type="parTrans" cxnId="{F5C4D1F7-63B3-44F7-B0A9-CBACE8A77AC6}">
      <dgm:prSet/>
      <dgm:spPr/>
      <dgm:t>
        <a:bodyPr/>
        <a:lstStyle/>
        <a:p>
          <a:endParaRPr lang="en-US"/>
        </a:p>
      </dgm:t>
    </dgm:pt>
    <dgm:pt modelId="{02AF9816-A741-4520-854C-DE71B641F9B0}" type="sibTrans" cxnId="{F5C4D1F7-63B3-44F7-B0A9-CBACE8A77AC6}">
      <dgm:prSet/>
      <dgm:spPr/>
      <dgm:t>
        <a:bodyPr/>
        <a:lstStyle/>
        <a:p>
          <a:endParaRPr lang="en-US"/>
        </a:p>
      </dgm:t>
    </dgm:pt>
    <dgm:pt modelId="{EC46A99A-290B-4214-B215-66F25F61FE16}">
      <dgm:prSet/>
      <dgm:spPr/>
      <dgm:t>
        <a:bodyPr/>
        <a:lstStyle/>
        <a:p>
          <a:r>
            <a:rPr lang="en-US"/>
            <a:t>Det tydligaste sambanden stod att finna bland icke smittsamma sjukdomar</a:t>
          </a:r>
        </a:p>
      </dgm:t>
    </dgm:pt>
    <dgm:pt modelId="{A1BD4B36-858C-48B2-8C67-3ABD0D07A07D}" type="parTrans" cxnId="{8DDEB9CE-5B3E-47A2-9CB6-350668100F2E}">
      <dgm:prSet/>
      <dgm:spPr/>
      <dgm:t>
        <a:bodyPr/>
        <a:lstStyle/>
        <a:p>
          <a:endParaRPr lang="en-US"/>
        </a:p>
      </dgm:t>
    </dgm:pt>
    <dgm:pt modelId="{8102E485-DFF2-4E2A-8032-DC8A3733CDF6}" type="sibTrans" cxnId="{8DDEB9CE-5B3E-47A2-9CB6-350668100F2E}">
      <dgm:prSet/>
      <dgm:spPr/>
      <dgm:t>
        <a:bodyPr/>
        <a:lstStyle/>
        <a:p>
          <a:endParaRPr lang="en-US"/>
        </a:p>
      </dgm:t>
    </dgm:pt>
    <dgm:pt modelId="{21AC6D37-87CE-4E14-8BAD-586F92CEA1F3}">
      <dgm:prSet/>
      <dgm:spPr/>
      <dgm:t>
        <a:bodyPr/>
        <a:lstStyle/>
        <a:p>
          <a:r>
            <a:rPr lang="en-US"/>
            <a:t>I visa fall fann man en negativ korrelation</a:t>
          </a:r>
        </a:p>
      </dgm:t>
    </dgm:pt>
    <dgm:pt modelId="{2986B191-9B64-4E1D-82E8-164B21795C84}" type="parTrans" cxnId="{DE3CBCFE-4035-41CF-AA71-4DDA17D7E4A7}">
      <dgm:prSet/>
      <dgm:spPr/>
      <dgm:t>
        <a:bodyPr/>
        <a:lstStyle/>
        <a:p>
          <a:endParaRPr lang="en-US"/>
        </a:p>
      </dgm:t>
    </dgm:pt>
    <dgm:pt modelId="{E71CA618-77CD-44BB-B921-8B441729EA33}" type="sibTrans" cxnId="{DE3CBCFE-4035-41CF-AA71-4DDA17D7E4A7}">
      <dgm:prSet/>
      <dgm:spPr/>
      <dgm:t>
        <a:bodyPr/>
        <a:lstStyle/>
        <a:p>
          <a:endParaRPr lang="en-US"/>
        </a:p>
      </dgm:t>
    </dgm:pt>
    <dgm:pt modelId="{53927134-EF54-4AF9-870A-1AB3CA988A8F}" type="pres">
      <dgm:prSet presAssocID="{D4EB3E21-C5FF-4E0F-8077-B3238B0406D4}" presName="outerComposite" presStyleCnt="0">
        <dgm:presLayoutVars>
          <dgm:chMax val="5"/>
          <dgm:dir/>
          <dgm:resizeHandles val="exact"/>
        </dgm:presLayoutVars>
      </dgm:prSet>
      <dgm:spPr/>
    </dgm:pt>
    <dgm:pt modelId="{7545D6B7-5C36-4B14-89ED-AFFC16A89919}" type="pres">
      <dgm:prSet presAssocID="{D4EB3E21-C5FF-4E0F-8077-B3238B0406D4}" presName="dummyMaxCanvas" presStyleCnt="0">
        <dgm:presLayoutVars/>
      </dgm:prSet>
      <dgm:spPr/>
    </dgm:pt>
    <dgm:pt modelId="{298C1C88-1A9D-496E-89D3-384D5FB21FA1}" type="pres">
      <dgm:prSet presAssocID="{D4EB3E21-C5FF-4E0F-8077-B3238B0406D4}" presName="ThreeNodes_1" presStyleLbl="node1" presStyleIdx="0" presStyleCnt="3">
        <dgm:presLayoutVars>
          <dgm:bulletEnabled val="1"/>
        </dgm:presLayoutVars>
      </dgm:prSet>
      <dgm:spPr/>
    </dgm:pt>
    <dgm:pt modelId="{8E56487C-16A1-4132-965A-CE758BBD6922}" type="pres">
      <dgm:prSet presAssocID="{D4EB3E21-C5FF-4E0F-8077-B3238B0406D4}" presName="ThreeNodes_2" presStyleLbl="node1" presStyleIdx="1" presStyleCnt="3">
        <dgm:presLayoutVars>
          <dgm:bulletEnabled val="1"/>
        </dgm:presLayoutVars>
      </dgm:prSet>
      <dgm:spPr/>
    </dgm:pt>
    <dgm:pt modelId="{2B85CC44-EE3D-4263-8955-F2AD85E1655D}" type="pres">
      <dgm:prSet presAssocID="{D4EB3E21-C5FF-4E0F-8077-B3238B0406D4}" presName="ThreeNodes_3" presStyleLbl="node1" presStyleIdx="2" presStyleCnt="3">
        <dgm:presLayoutVars>
          <dgm:bulletEnabled val="1"/>
        </dgm:presLayoutVars>
      </dgm:prSet>
      <dgm:spPr/>
    </dgm:pt>
    <dgm:pt modelId="{11CBF107-7F93-4ADF-A23A-7333ACDC0FAE}" type="pres">
      <dgm:prSet presAssocID="{D4EB3E21-C5FF-4E0F-8077-B3238B0406D4}" presName="ThreeConn_1-2" presStyleLbl="fgAccFollowNode1" presStyleIdx="0" presStyleCnt="2">
        <dgm:presLayoutVars>
          <dgm:bulletEnabled val="1"/>
        </dgm:presLayoutVars>
      </dgm:prSet>
      <dgm:spPr/>
    </dgm:pt>
    <dgm:pt modelId="{3DFE3480-8DFB-4EB4-81CA-B9C0E681E7C1}" type="pres">
      <dgm:prSet presAssocID="{D4EB3E21-C5FF-4E0F-8077-B3238B0406D4}" presName="ThreeConn_2-3" presStyleLbl="fgAccFollowNode1" presStyleIdx="1" presStyleCnt="2">
        <dgm:presLayoutVars>
          <dgm:bulletEnabled val="1"/>
        </dgm:presLayoutVars>
      </dgm:prSet>
      <dgm:spPr/>
    </dgm:pt>
    <dgm:pt modelId="{78CE46A3-520F-477A-8E0A-D144E40C1A0B}" type="pres">
      <dgm:prSet presAssocID="{D4EB3E21-C5FF-4E0F-8077-B3238B0406D4}" presName="ThreeNodes_1_text" presStyleLbl="node1" presStyleIdx="2" presStyleCnt="3">
        <dgm:presLayoutVars>
          <dgm:bulletEnabled val="1"/>
        </dgm:presLayoutVars>
      </dgm:prSet>
      <dgm:spPr/>
    </dgm:pt>
    <dgm:pt modelId="{2EAC8FBA-CA89-4CE2-B336-B8D21E526491}" type="pres">
      <dgm:prSet presAssocID="{D4EB3E21-C5FF-4E0F-8077-B3238B0406D4}" presName="ThreeNodes_2_text" presStyleLbl="node1" presStyleIdx="2" presStyleCnt="3">
        <dgm:presLayoutVars>
          <dgm:bulletEnabled val="1"/>
        </dgm:presLayoutVars>
      </dgm:prSet>
      <dgm:spPr/>
    </dgm:pt>
    <dgm:pt modelId="{99F11D57-9BB4-4311-9ABD-7879CF06B497}" type="pres">
      <dgm:prSet presAssocID="{D4EB3E21-C5FF-4E0F-8077-B3238B0406D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7F65438-EC83-434A-B98B-3AA96F7B1F48}" type="presOf" srcId="{EC46A99A-290B-4214-B215-66F25F61FE16}" destId="{2EAC8FBA-CA89-4CE2-B336-B8D21E526491}" srcOrd="1" destOrd="0" presId="urn:microsoft.com/office/officeart/2005/8/layout/vProcess5"/>
    <dgm:cxn modelId="{5BDA654E-E03E-4222-9153-B143BEB969B0}" type="presOf" srcId="{D4EB3E21-C5FF-4E0F-8077-B3238B0406D4}" destId="{53927134-EF54-4AF9-870A-1AB3CA988A8F}" srcOrd="0" destOrd="0" presId="urn:microsoft.com/office/officeart/2005/8/layout/vProcess5"/>
    <dgm:cxn modelId="{5BB3CD99-E5F9-4D4D-83B5-B1745167046F}" type="presOf" srcId="{21AC6D37-87CE-4E14-8BAD-586F92CEA1F3}" destId="{2B85CC44-EE3D-4263-8955-F2AD85E1655D}" srcOrd="0" destOrd="0" presId="urn:microsoft.com/office/officeart/2005/8/layout/vProcess5"/>
    <dgm:cxn modelId="{795B5E9E-EDA6-47A6-9A36-A91598884E92}" type="presOf" srcId="{27D7A319-5701-46B1-83C4-ABD197C9CF1A}" destId="{78CE46A3-520F-477A-8E0A-D144E40C1A0B}" srcOrd="1" destOrd="0" presId="urn:microsoft.com/office/officeart/2005/8/layout/vProcess5"/>
    <dgm:cxn modelId="{48D6A4A4-7631-46D1-9113-8A27F6D6B039}" type="presOf" srcId="{21AC6D37-87CE-4E14-8BAD-586F92CEA1F3}" destId="{99F11D57-9BB4-4311-9ABD-7879CF06B497}" srcOrd="1" destOrd="0" presId="urn:microsoft.com/office/officeart/2005/8/layout/vProcess5"/>
    <dgm:cxn modelId="{29E6AEAD-6136-475C-AB6A-528350D297D1}" type="presOf" srcId="{EC46A99A-290B-4214-B215-66F25F61FE16}" destId="{8E56487C-16A1-4132-965A-CE758BBD6922}" srcOrd="0" destOrd="0" presId="urn:microsoft.com/office/officeart/2005/8/layout/vProcess5"/>
    <dgm:cxn modelId="{8DDEB9CE-5B3E-47A2-9CB6-350668100F2E}" srcId="{D4EB3E21-C5FF-4E0F-8077-B3238B0406D4}" destId="{EC46A99A-290B-4214-B215-66F25F61FE16}" srcOrd="1" destOrd="0" parTransId="{A1BD4B36-858C-48B2-8C67-3ABD0D07A07D}" sibTransId="{8102E485-DFF2-4E2A-8032-DC8A3733CDF6}"/>
    <dgm:cxn modelId="{1AAFD4D3-837F-48D3-A896-1641B3BA8F03}" type="presOf" srcId="{8102E485-DFF2-4E2A-8032-DC8A3733CDF6}" destId="{3DFE3480-8DFB-4EB4-81CA-B9C0E681E7C1}" srcOrd="0" destOrd="0" presId="urn:microsoft.com/office/officeart/2005/8/layout/vProcess5"/>
    <dgm:cxn modelId="{DE5EC7E2-D2F2-4AAE-A7DE-3CF854A78C9A}" type="presOf" srcId="{27D7A319-5701-46B1-83C4-ABD197C9CF1A}" destId="{298C1C88-1A9D-496E-89D3-384D5FB21FA1}" srcOrd="0" destOrd="0" presId="urn:microsoft.com/office/officeart/2005/8/layout/vProcess5"/>
    <dgm:cxn modelId="{3F1554EF-3C6C-448A-B79F-04B4255C8E61}" type="presOf" srcId="{02AF9816-A741-4520-854C-DE71B641F9B0}" destId="{11CBF107-7F93-4ADF-A23A-7333ACDC0FAE}" srcOrd="0" destOrd="0" presId="urn:microsoft.com/office/officeart/2005/8/layout/vProcess5"/>
    <dgm:cxn modelId="{F5C4D1F7-63B3-44F7-B0A9-CBACE8A77AC6}" srcId="{D4EB3E21-C5FF-4E0F-8077-B3238B0406D4}" destId="{27D7A319-5701-46B1-83C4-ABD197C9CF1A}" srcOrd="0" destOrd="0" parTransId="{CD26E493-5E71-4915-9FA5-2FC6D580D431}" sibTransId="{02AF9816-A741-4520-854C-DE71B641F9B0}"/>
    <dgm:cxn modelId="{DE3CBCFE-4035-41CF-AA71-4DDA17D7E4A7}" srcId="{D4EB3E21-C5FF-4E0F-8077-B3238B0406D4}" destId="{21AC6D37-87CE-4E14-8BAD-586F92CEA1F3}" srcOrd="2" destOrd="0" parTransId="{2986B191-9B64-4E1D-82E8-164B21795C84}" sibTransId="{E71CA618-77CD-44BB-B921-8B441729EA33}"/>
    <dgm:cxn modelId="{83A85B40-CAD8-4CA5-A3CD-E5EFFD37A882}" type="presParOf" srcId="{53927134-EF54-4AF9-870A-1AB3CA988A8F}" destId="{7545D6B7-5C36-4B14-89ED-AFFC16A89919}" srcOrd="0" destOrd="0" presId="urn:microsoft.com/office/officeart/2005/8/layout/vProcess5"/>
    <dgm:cxn modelId="{27D73BD7-C315-4009-82FE-2411BA6DBC7A}" type="presParOf" srcId="{53927134-EF54-4AF9-870A-1AB3CA988A8F}" destId="{298C1C88-1A9D-496E-89D3-384D5FB21FA1}" srcOrd="1" destOrd="0" presId="urn:microsoft.com/office/officeart/2005/8/layout/vProcess5"/>
    <dgm:cxn modelId="{102A4D6A-292A-420E-9BCC-0786D0C3238E}" type="presParOf" srcId="{53927134-EF54-4AF9-870A-1AB3CA988A8F}" destId="{8E56487C-16A1-4132-965A-CE758BBD6922}" srcOrd="2" destOrd="0" presId="urn:microsoft.com/office/officeart/2005/8/layout/vProcess5"/>
    <dgm:cxn modelId="{0C2C257D-A8AD-4FCA-8096-A32ADFD3332C}" type="presParOf" srcId="{53927134-EF54-4AF9-870A-1AB3CA988A8F}" destId="{2B85CC44-EE3D-4263-8955-F2AD85E1655D}" srcOrd="3" destOrd="0" presId="urn:microsoft.com/office/officeart/2005/8/layout/vProcess5"/>
    <dgm:cxn modelId="{F912EF34-2ECE-405F-956A-13A2DA4FB201}" type="presParOf" srcId="{53927134-EF54-4AF9-870A-1AB3CA988A8F}" destId="{11CBF107-7F93-4ADF-A23A-7333ACDC0FAE}" srcOrd="4" destOrd="0" presId="urn:microsoft.com/office/officeart/2005/8/layout/vProcess5"/>
    <dgm:cxn modelId="{BBE72659-9DFB-49EB-95D9-6E9ACC90C47A}" type="presParOf" srcId="{53927134-EF54-4AF9-870A-1AB3CA988A8F}" destId="{3DFE3480-8DFB-4EB4-81CA-B9C0E681E7C1}" srcOrd="5" destOrd="0" presId="urn:microsoft.com/office/officeart/2005/8/layout/vProcess5"/>
    <dgm:cxn modelId="{3DEE7826-83E9-452D-A55D-5F8035D4A18D}" type="presParOf" srcId="{53927134-EF54-4AF9-870A-1AB3CA988A8F}" destId="{78CE46A3-520F-477A-8E0A-D144E40C1A0B}" srcOrd="6" destOrd="0" presId="urn:microsoft.com/office/officeart/2005/8/layout/vProcess5"/>
    <dgm:cxn modelId="{09F877AB-855A-4F7E-8A15-E6A076071FAC}" type="presParOf" srcId="{53927134-EF54-4AF9-870A-1AB3CA988A8F}" destId="{2EAC8FBA-CA89-4CE2-B336-B8D21E526491}" srcOrd="7" destOrd="0" presId="urn:microsoft.com/office/officeart/2005/8/layout/vProcess5"/>
    <dgm:cxn modelId="{247B1249-21A6-432F-BB7B-4EDA6F7CB8A9}" type="presParOf" srcId="{53927134-EF54-4AF9-870A-1AB3CA988A8F}" destId="{99F11D57-9BB4-4311-9ABD-7879CF06B49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4936F-2E25-415C-A9A6-7624D769DA0B}">
      <dsp:nvSpPr>
        <dsp:cNvPr id="0" name=""/>
        <dsp:cNvSpPr/>
      </dsp:nvSpPr>
      <dsp:spPr>
        <a:xfrm>
          <a:off x="1262386" y="422637"/>
          <a:ext cx="1367419" cy="13674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C7BFC-FA66-417B-8244-EE87A8269A47}">
      <dsp:nvSpPr>
        <dsp:cNvPr id="0" name=""/>
        <dsp:cNvSpPr/>
      </dsp:nvSpPr>
      <dsp:spPr>
        <a:xfrm>
          <a:off x="426740" y="2184134"/>
          <a:ext cx="30387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30-50% av världens befolkning är infekterade med toxoplasma</a:t>
          </a:r>
        </a:p>
      </dsp:txBody>
      <dsp:txXfrm>
        <a:off x="426740" y="2184134"/>
        <a:ext cx="3038710" cy="720000"/>
      </dsp:txXfrm>
    </dsp:sp>
    <dsp:sp modelId="{B969A846-8D30-45A8-833E-46220E588FA7}">
      <dsp:nvSpPr>
        <dsp:cNvPr id="0" name=""/>
        <dsp:cNvSpPr/>
      </dsp:nvSpPr>
      <dsp:spPr>
        <a:xfrm>
          <a:off x="4832871" y="422637"/>
          <a:ext cx="1367419" cy="13674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A0C40-6CD4-4A25-99EB-995090742F4B}">
      <dsp:nvSpPr>
        <dsp:cNvPr id="0" name=""/>
        <dsp:cNvSpPr/>
      </dsp:nvSpPr>
      <dsp:spPr>
        <a:xfrm>
          <a:off x="3997226" y="2184134"/>
          <a:ext cx="30387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Vi vet fortfarande mycket lite om vad en toxoplasmainfektion gör med oss</a:t>
          </a:r>
        </a:p>
      </dsp:txBody>
      <dsp:txXfrm>
        <a:off x="3997226" y="2184134"/>
        <a:ext cx="3038710" cy="720000"/>
      </dsp:txXfrm>
    </dsp:sp>
    <dsp:sp modelId="{86BFB7AF-23F2-460B-B933-B3F4CA72854A}">
      <dsp:nvSpPr>
        <dsp:cNvPr id="0" name=""/>
        <dsp:cNvSpPr/>
      </dsp:nvSpPr>
      <dsp:spPr>
        <a:xfrm>
          <a:off x="3047629" y="3663812"/>
          <a:ext cx="1367419" cy="13674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AF8B1-FABE-4233-A26B-A013501AF70D}">
      <dsp:nvSpPr>
        <dsp:cNvPr id="0" name=""/>
        <dsp:cNvSpPr/>
      </dsp:nvSpPr>
      <dsp:spPr>
        <a:xfrm>
          <a:off x="2211983" y="5425309"/>
          <a:ext cx="303871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noProof="0" dirty="0"/>
            <a:t>Man ville undersöka om det fanns en korrelation mellan latent toxoplasma och andra sjukdomar</a:t>
          </a:r>
        </a:p>
      </dsp:txBody>
      <dsp:txXfrm>
        <a:off x="2211983" y="5425309"/>
        <a:ext cx="303871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20172-A146-45DC-8FEE-DCE7664BAB71}">
      <dsp:nvSpPr>
        <dsp:cNvPr id="0" name=""/>
        <dsp:cNvSpPr/>
      </dsp:nvSpPr>
      <dsp:spPr>
        <a:xfrm>
          <a:off x="1204" y="905714"/>
          <a:ext cx="2567674" cy="1540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noProof="0" dirty="0"/>
            <a:t>Data om dödsfall, sjukdomsbörda och förekomst av toxoplasma hämtades från WHO</a:t>
          </a:r>
        </a:p>
      </dsp:txBody>
      <dsp:txXfrm>
        <a:off x="46327" y="950837"/>
        <a:ext cx="2477428" cy="1450358"/>
      </dsp:txXfrm>
    </dsp:sp>
    <dsp:sp modelId="{526BCB02-658B-4F24-8BC9-DF88A55A95AF}">
      <dsp:nvSpPr>
        <dsp:cNvPr id="0" name=""/>
        <dsp:cNvSpPr/>
      </dsp:nvSpPr>
      <dsp:spPr>
        <a:xfrm>
          <a:off x="2794833" y="1357624"/>
          <a:ext cx="544346" cy="63678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794833" y="1484981"/>
        <a:ext cx="381042" cy="382069"/>
      </dsp:txXfrm>
    </dsp:sp>
    <dsp:sp modelId="{94C6F222-F380-49F8-8688-7AA829FE6783}">
      <dsp:nvSpPr>
        <dsp:cNvPr id="0" name=""/>
        <dsp:cNvSpPr/>
      </dsp:nvSpPr>
      <dsp:spPr>
        <a:xfrm>
          <a:off x="3595947" y="905714"/>
          <a:ext cx="2567674" cy="1540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Sjukdomsbörda mättes med hjälp av ett mått som kallas Disability Adjusted Life Year (DALY)</a:t>
          </a:r>
        </a:p>
      </dsp:txBody>
      <dsp:txXfrm>
        <a:off x="3641070" y="950837"/>
        <a:ext cx="2477428" cy="1450358"/>
      </dsp:txXfrm>
    </dsp:sp>
    <dsp:sp modelId="{9CB5D929-D9D4-45CE-B36F-13981F7E544F}">
      <dsp:nvSpPr>
        <dsp:cNvPr id="0" name=""/>
        <dsp:cNvSpPr/>
      </dsp:nvSpPr>
      <dsp:spPr>
        <a:xfrm rot="5400000">
          <a:off x="4607611" y="2626055"/>
          <a:ext cx="544346" cy="63678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4688750" y="2672273"/>
        <a:ext cx="382069" cy="381042"/>
      </dsp:txXfrm>
    </dsp:sp>
    <dsp:sp modelId="{09F26CE6-1518-45B4-9908-8CD8F3A5D963}">
      <dsp:nvSpPr>
        <dsp:cNvPr id="0" name=""/>
        <dsp:cNvSpPr/>
      </dsp:nvSpPr>
      <dsp:spPr>
        <a:xfrm>
          <a:off x="3595947" y="3473388"/>
          <a:ext cx="2567674" cy="1540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För att analysera sambandet mellan förekomsten av toxoplasma och sjukdomsbörda användes Icke-parametriskt partiellt Kendall-korrelationstest</a:t>
          </a:r>
        </a:p>
      </dsp:txBody>
      <dsp:txXfrm>
        <a:off x="3641070" y="3518511"/>
        <a:ext cx="2477428" cy="1450358"/>
      </dsp:txXfrm>
    </dsp:sp>
    <dsp:sp modelId="{8108E0C0-1018-4515-B502-D662F3907F40}">
      <dsp:nvSpPr>
        <dsp:cNvPr id="0" name=""/>
        <dsp:cNvSpPr/>
      </dsp:nvSpPr>
      <dsp:spPr>
        <a:xfrm rot="10800000">
          <a:off x="2825645" y="3925298"/>
          <a:ext cx="544346" cy="63678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2988949" y="4052655"/>
        <a:ext cx="381042" cy="382069"/>
      </dsp:txXfrm>
    </dsp:sp>
    <dsp:sp modelId="{5F36C610-F972-49C5-93EF-9855FE13C13C}">
      <dsp:nvSpPr>
        <dsp:cNvPr id="0" name=""/>
        <dsp:cNvSpPr/>
      </dsp:nvSpPr>
      <dsp:spPr>
        <a:xfrm>
          <a:off x="1204" y="3473388"/>
          <a:ext cx="2567674" cy="15406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Den allmänna linjära modellen (GLM) användes för att kontrollera för olika faktorer som BNP och latitud</a:t>
          </a:r>
        </a:p>
      </dsp:txBody>
      <dsp:txXfrm>
        <a:off x="46327" y="3518511"/>
        <a:ext cx="2477428" cy="1450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C1C88-1A9D-496E-89D3-384D5FB21FA1}">
      <dsp:nvSpPr>
        <dsp:cNvPr id="0" name=""/>
        <dsp:cNvSpPr/>
      </dsp:nvSpPr>
      <dsp:spPr>
        <a:xfrm>
          <a:off x="0" y="0"/>
          <a:ext cx="8039974" cy="9801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kern="1200" noProof="0" dirty="0"/>
            <a:t>Man hittade vissa samband mellan förekomsten av toxoplasma och andra sjukdomar</a:t>
          </a:r>
        </a:p>
      </dsp:txBody>
      <dsp:txXfrm>
        <a:off x="28708" y="28708"/>
        <a:ext cx="6982296" cy="922753"/>
      </dsp:txXfrm>
    </dsp:sp>
    <dsp:sp modelId="{8E56487C-16A1-4132-965A-CE758BBD6922}">
      <dsp:nvSpPr>
        <dsp:cNvPr id="0" name=""/>
        <dsp:cNvSpPr/>
      </dsp:nvSpPr>
      <dsp:spPr>
        <a:xfrm>
          <a:off x="709409" y="1143530"/>
          <a:ext cx="8039974" cy="980169"/>
        </a:xfrm>
        <a:prstGeom prst="roundRect">
          <a:avLst>
            <a:gd name="adj" fmla="val 10000"/>
          </a:avLst>
        </a:prstGeom>
        <a:solidFill>
          <a:schemeClr val="accent2">
            <a:hueOff val="765351"/>
            <a:satOff val="-3296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Det tydligaste sambanden stod att finna bland icke smittsamma sjukdomar</a:t>
          </a:r>
        </a:p>
      </dsp:txBody>
      <dsp:txXfrm>
        <a:off x="738117" y="1172238"/>
        <a:ext cx="6636039" cy="922753"/>
      </dsp:txXfrm>
    </dsp:sp>
    <dsp:sp modelId="{2B85CC44-EE3D-4263-8955-F2AD85E1655D}">
      <dsp:nvSpPr>
        <dsp:cNvPr id="0" name=""/>
        <dsp:cNvSpPr/>
      </dsp:nvSpPr>
      <dsp:spPr>
        <a:xfrm>
          <a:off x="1418819" y="2287061"/>
          <a:ext cx="8039974" cy="980169"/>
        </a:xfrm>
        <a:prstGeom prst="roundRect">
          <a:avLst>
            <a:gd name="adj" fmla="val 10000"/>
          </a:avLst>
        </a:prstGeom>
        <a:solidFill>
          <a:schemeClr val="accent2">
            <a:hueOff val="1530701"/>
            <a:satOff val="-6592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 visa fall fann man en negativ korrelation</a:t>
          </a:r>
        </a:p>
      </dsp:txBody>
      <dsp:txXfrm>
        <a:off x="1447527" y="2315769"/>
        <a:ext cx="6636039" cy="922753"/>
      </dsp:txXfrm>
    </dsp:sp>
    <dsp:sp modelId="{11CBF107-7F93-4ADF-A23A-7333ACDC0FAE}">
      <dsp:nvSpPr>
        <dsp:cNvPr id="0" name=""/>
        <dsp:cNvSpPr/>
      </dsp:nvSpPr>
      <dsp:spPr>
        <a:xfrm>
          <a:off x="7402865" y="743294"/>
          <a:ext cx="637109" cy="6371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546215" y="743294"/>
        <a:ext cx="350409" cy="479425"/>
      </dsp:txXfrm>
    </dsp:sp>
    <dsp:sp modelId="{3DFE3480-8DFB-4EB4-81CA-B9C0E681E7C1}">
      <dsp:nvSpPr>
        <dsp:cNvPr id="0" name=""/>
        <dsp:cNvSpPr/>
      </dsp:nvSpPr>
      <dsp:spPr>
        <a:xfrm>
          <a:off x="8112274" y="1880290"/>
          <a:ext cx="637109" cy="6371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336747"/>
            <a:satOff val="-4789"/>
            <a:lumOff val="1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36747"/>
              <a:satOff val="-4789"/>
              <a:lumOff val="1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255624" y="1880290"/>
        <a:ext cx="350409" cy="479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71EC-C188-4771-9F5E-C8E904DD26EB}" type="datetimeFigureOut">
              <a:rPr lang="en-SE" smtClean="0"/>
              <a:t>2023-05-17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8088-E184-40B4-98E7-A0FE3E692B46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2342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B8088-E184-40B4-98E7-A0FE3E692B46}" type="slidenum">
              <a:rPr lang="en-SE" smtClean="0"/>
              <a:t>5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2721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5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5/17/2023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nerve cell">
            <a:extLst>
              <a:ext uri="{FF2B5EF4-FFF2-40B4-BE49-F238E27FC236}">
                <a16:creationId xmlns:a16="http://schemas.microsoft.com/office/drawing/2014/main" id="{472A023E-5D27-31C5-DB40-B177404F73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5" b="16466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B16DF-4AE0-8573-322E-F402ABAEF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90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Toxoplasmosis A Global Threat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EBC5A-A975-1EAD-F8CB-EB8F34A3D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14" y="4196605"/>
            <a:ext cx="2906973" cy="948601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100"/>
              <a:t>Correlation of Latent Toxoplasmosis with Specific Disease Burden in a Set of 88 Countries</a:t>
            </a:r>
            <a:endParaRPr lang="en-SE" sz="11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9EC5B12-9FF3-41FE-B789-2696F5195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67F564-16C0-DD96-1C55-FA6C1D9B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581462"/>
            <a:ext cx="2776531" cy="3687580"/>
          </a:xfrm>
        </p:spPr>
        <p:txBody>
          <a:bodyPr>
            <a:normAutofit/>
          </a:bodyPr>
          <a:lstStyle/>
          <a:p>
            <a:pPr algn="ctr"/>
            <a:r>
              <a:rPr lang="sv-SE" sz="6600" dirty="0"/>
              <a:t>Varför?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FCEE13B-EFB1-46F2-BC11-110F05BFB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9630" y="185247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3FB1077-6568-5F08-C7D0-054E1EC78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495025"/>
              </p:ext>
            </p:extLst>
          </p:nvPr>
        </p:nvGraphicFramePr>
        <p:xfrm>
          <a:off x="4463852" y="117987"/>
          <a:ext cx="7462678" cy="6567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64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BE71EE8-0B30-4222-9B93-921A1530B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0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577E7F-985C-4F15-99FB-3ABFA635A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3740E0-466E-C9B9-FDC9-D6B339CF9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043" y="1926236"/>
            <a:ext cx="3177915" cy="2983043"/>
          </a:xfrm>
        </p:spPr>
        <p:txBody>
          <a:bodyPr>
            <a:normAutofit/>
          </a:bodyPr>
          <a:lstStyle/>
          <a:p>
            <a:pPr algn="ctr"/>
            <a:r>
              <a:rPr lang="sv-SE" sz="6000" dirty="0"/>
              <a:t>Metoder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883AF8-7BF4-6686-1843-537FC8A7B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80299"/>
              </p:ext>
            </p:extLst>
          </p:nvPr>
        </p:nvGraphicFramePr>
        <p:xfrm>
          <a:off x="5604387" y="490924"/>
          <a:ext cx="6164826" cy="5919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3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757B0-723D-3B45-F381-776EC860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/>
            <a:r>
              <a:rPr lang="sv-SE" sz="6600" dirty="0"/>
              <a:t>Resultat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34695D-0F1D-F0BA-9F83-B4DED354A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366651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84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856439-F4E3-D54F-9416-42ABDCE1D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iele Fragezeichen vor schwarzem Hintergrund">
            <a:extLst>
              <a:ext uri="{FF2B5EF4-FFF2-40B4-BE49-F238E27FC236}">
                <a16:creationId xmlns:a16="http://schemas.microsoft.com/office/drawing/2014/main" id="{62676A5D-9D2F-3FD1-77B2-01C66D39C3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787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364144C-8BB1-450F-812B-D7D09A795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485"/>
            <a:ext cx="12192000" cy="4604516"/>
          </a:xfrm>
          <a:prstGeom prst="rect">
            <a:avLst/>
          </a:prstGeom>
          <a:gradFill>
            <a:gsLst>
              <a:gs pos="7000">
                <a:srgbClr val="000000">
                  <a:alpha val="0"/>
                </a:srgbClr>
              </a:gs>
              <a:gs pos="56000">
                <a:srgbClr val="000000">
                  <a:alpha val="56000"/>
                </a:srgbClr>
              </a:gs>
              <a:gs pos="100000">
                <a:srgbClr val="000000">
                  <a:alpha val="6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68344-0123-F7B2-9B66-21345B75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755" y="2253484"/>
            <a:ext cx="7983941" cy="16892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v-SE" sz="9600" dirty="0">
                <a:solidFill>
                  <a:srgbClr val="FFFFFF"/>
                </a:solidFill>
              </a:rPr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386048111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LightSeedRightStep">
      <a:dk1>
        <a:srgbClr val="000000"/>
      </a:dk1>
      <a:lt1>
        <a:srgbClr val="FFFFFF"/>
      </a:lt1>
      <a:dk2>
        <a:srgbClr val="203039"/>
      </a:dk2>
      <a:lt2>
        <a:srgbClr val="E5E2E8"/>
      </a:lt2>
      <a:accent1>
        <a:srgbClr val="90A97A"/>
      </a:accent1>
      <a:accent2>
        <a:srgbClr val="74AF70"/>
      </a:accent2>
      <a:accent3>
        <a:srgbClr val="7BAA8C"/>
      </a:accent3>
      <a:accent4>
        <a:srgbClr val="6EAC9E"/>
      </a:accent4>
      <a:accent5>
        <a:srgbClr val="73A8B5"/>
      </a:accent5>
      <a:accent6>
        <a:srgbClr val="7A95BE"/>
      </a:accent6>
      <a:hlink>
        <a:srgbClr val="8D69AE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</TotalTime>
  <Words>148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Goudy Old Style</vt:lpstr>
      <vt:lpstr>MarrakeshVTI</vt:lpstr>
      <vt:lpstr>Toxoplasmosis A Global Threat</vt:lpstr>
      <vt:lpstr>Varför?</vt:lpstr>
      <vt:lpstr>Metoder</vt:lpstr>
      <vt:lpstr>Resultat</vt:lpstr>
      <vt:lpstr>Diskussion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Toxoplasmosis A Global Threat</dc:title>
  <dc:creator>Petra Fagerström</dc:creator>
  <cp:lastModifiedBy>Petra Fagerström</cp:lastModifiedBy>
  <cp:revision>3</cp:revision>
  <dcterms:created xsi:type="dcterms:W3CDTF">2023-05-17T11:04:04Z</dcterms:created>
  <dcterms:modified xsi:type="dcterms:W3CDTF">2023-05-17T12:03:09Z</dcterms:modified>
</cp:coreProperties>
</file>