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Montserrat"/>
      <p:regular r:id="rId32"/>
      <p:bold r:id="rId33"/>
      <p:italic r:id="rId34"/>
      <p:boldItalic r:id="rId35"/>
    </p:embeddedFont>
    <p:embeddedFont>
      <p:font typeface="Raleway Light"/>
      <p:regular r:id="rId36"/>
      <p:bold r:id="rId37"/>
      <p:italic r:id="rId38"/>
      <p:boldItalic r:id="rId39"/>
    </p:embeddedFont>
    <p:embeddedFont>
      <p:font typeface="Montserrat Light"/>
      <p:regular r:id="rId40"/>
      <p:bold r:id="rId41"/>
      <p:italic r:id="rId42"/>
      <p:boldItalic r:id="rId43"/>
    </p:embeddedFont>
    <p:embeddedFont>
      <p:font typeface="Montserrat ExtraLight"/>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Light-regular.fntdata"/><Relationship Id="rId20" Type="http://schemas.openxmlformats.org/officeDocument/2006/relationships/slide" Target="slides/slide15.xml"/><Relationship Id="rId42" Type="http://schemas.openxmlformats.org/officeDocument/2006/relationships/font" Target="fonts/MontserratLight-italic.fntdata"/><Relationship Id="rId41" Type="http://schemas.openxmlformats.org/officeDocument/2006/relationships/font" Target="fonts/MontserratLight-bold.fntdata"/><Relationship Id="rId22" Type="http://schemas.openxmlformats.org/officeDocument/2006/relationships/slide" Target="slides/slide17.xml"/><Relationship Id="rId44" Type="http://schemas.openxmlformats.org/officeDocument/2006/relationships/font" Target="fonts/MontserratExtraLight-regular.fntdata"/><Relationship Id="rId21" Type="http://schemas.openxmlformats.org/officeDocument/2006/relationships/slide" Target="slides/slide16.xml"/><Relationship Id="rId43" Type="http://schemas.openxmlformats.org/officeDocument/2006/relationships/font" Target="fonts/MontserratLight-boldItalic.fntdata"/><Relationship Id="rId24" Type="http://schemas.openxmlformats.org/officeDocument/2006/relationships/slide" Target="slides/slide19.xml"/><Relationship Id="rId46" Type="http://schemas.openxmlformats.org/officeDocument/2006/relationships/font" Target="fonts/MontserratExtraLight-italic.fntdata"/><Relationship Id="rId23" Type="http://schemas.openxmlformats.org/officeDocument/2006/relationships/slide" Target="slides/slide18.xml"/><Relationship Id="rId45" Type="http://schemas.openxmlformats.org/officeDocument/2006/relationships/font" Target="fonts/MontserratExtraLigh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MontserratExtraLight-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Montserrat-bold.fntdata"/><Relationship Id="rId10" Type="http://schemas.openxmlformats.org/officeDocument/2006/relationships/slide" Target="slides/slide5.xml"/><Relationship Id="rId32" Type="http://schemas.openxmlformats.org/officeDocument/2006/relationships/font" Target="fonts/Montserrat-regular.fntdata"/><Relationship Id="rId13" Type="http://schemas.openxmlformats.org/officeDocument/2006/relationships/slide" Target="slides/slide8.xml"/><Relationship Id="rId35" Type="http://schemas.openxmlformats.org/officeDocument/2006/relationships/font" Target="fonts/Montserrat-boldItalic.fntdata"/><Relationship Id="rId12" Type="http://schemas.openxmlformats.org/officeDocument/2006/relationships/slide" Target="slides/slide7.xml"/><Relationship Id="rId34" Type="http://schemas.openxmlformats.org/officeDocument/2006/relationships/font" Target="fonts/Montserrat-italic.fntdata"/><Relationship Id="rId15" Type="http://schemas.openxmlformats.org/officeDocument/2006/relationships/slide" Target="slides/slide10.xml"/><Relationship Id="rId37" Type="http://schemas.openxmlformats.org/officeDocument/2006/relationships/font" Target="fonts/RalewayLight-bold.fntdata"/><Relationship Id="rId14" Type="http://schemas.openxmlformats.org/officeDocument/2006/relationships/slide" Target="slides/slide9.xml"/><Relationship Id="rId36" Type="http://schemas.openxmlformats.org/officeDocument/2006/relationships/font" Target="fonts/RalewayLight-regular.fntdata"/><Relationship Id="rId17" Type="http://schemas.openxmlformats.org/officeDocument/2006/relationships/slide" Target="slides/slide12.xml"/><Relationship Id="rId39" Type="http://schemas.openxmlformats.org/officeDocument/2006/relationships/font" Target="fonts/RalewayLight-boldItalic.fntdata"/><Relationship Id="rId16" Type="http://schemas.openxmlformats.org/officeDocument/2006/relationships/slide" Target="slides/slide11.xml"/><Relationship Id="rId38" Type="http://schemas.openxmlformats.org/officeDocument/2006/relationships/font" Target="fonts/RalewayL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leopetshop.com/2019/04/01/critter-of-the-month-ichthyosauru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fv.se/upptack-mer/kulturvarden/sok-innehall/kulturvarden-4-2021/den-morka-historien/"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ionalgeographic.com/science/article/how-an-icon-of-evolution-turned-to-the-dark-side" TargetMode="External"/><Relationship Id="rId3" Type="http://schemas.openxmlformats.org/officeDocument/2006/relationships/hyperlink" Target="https://labs.minutelabs.io/evolution-simulator/#/s/45/about"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evenseasmedia.org/where-are-the-fish-going-unsustainable-fishing-practices-leading-to-fishery-induced-evolution/"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vt.se/nyheter/inrikes/darfor-stormar-det-kring-carl-von-linne"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oughtco.com/genotype-vs-phenotype-1224568"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208e1a2ab63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0" name="Google Shape;920;g208e1a2ab63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1dde5b24c40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1dde5b24c40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a:t>Krokodilen och dess avlägsna släktingar. Paleoart av Julio Lacerda. </a:t>
            </a:r>
            <a:br>
              <a:rPr lang="en-GB"/>
            </a:br>
            <a:r>
              <a:rPr lang="en-GB"/>
              <a:t>Fossil av en 160 miljoner år </a:t>
            </a:r>
            <a:r>
              <a:rPr i="1" lang="en-GB"/>
              <a:t>Steneosaurus bollensis</a:t>
            </a:r>
            <a:r>
              <a:rPr lang="en-GB"/>
              <a:t>, en föregångare till dagens krokodiler.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215d2c3f39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215d2c3f39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a:t>Ledfossil/Zonfossil, används för att ta reda på vilken ålder det är på det geologiska lagret en gräver i. </a:t>
            </a:r>
            <a:endParaRPr/>
          </a:p>
          <a:p>
            <a:pPr indent="0" lvl="0" marL="0" rtl="0" algn="l">
              <a:lnSpc>
                <a:spcPct val="150000"/>
              </a:lnSpc>
              <a:spcBef>
                <a:spcPts val="0"/>
              </a:spcBef>
              <a:spcAft>
                <a:spcPts val="0"/>
              </a:spcAft>
              <a:buNone/>
            </a:pPr>
            <a:r>
              <a:rPr lang="en-GB"/>
              <a:t>På bilden </a:t>
            </a:r>
            <a:r>
              <a:rPr i="1" lang="en-GB"/>
              <a:t>Paradoxides</a:t>
            </a:r>
            <a:r>
              <a:rPr lang="en-GB"/>
              <a:t> som är en typisk kambrisk art.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215d2c3f39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215d2c3f39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a:t>Konvergent Evolution: När egenskaper evolverar till samma form i helt olika segment av livets träd. Här tydligt påvisat i hur formen hos tre vattenlevande varelser evolverat i samma bana trots att de kommer från helt olika evolutionära linjer.. I detta fall reptilen Ichthyosaur</a:t>
            </a:r>
            <a:r>
              <a:rPr i="1" lang="en-GB"/>
              <a:t> </a:t>
            </a:r>
            <a:r>
              <a:rPr lang="en-GB"/>
              <a:t>(Fisködla på latin), en broskfisk i form av Vithaj och ett däggdjur i form av en delfin.   </a:t>
            </a:r>
            <a:endParaRPr/>
          </a:p>
          <a:p>
            <a:pPr indent="0" lvl="0" marL="0" rtl="0" algn="l">
              <a:lnSpc>
                <a:spcPct val="150000"/>
              </a:lnSpc>
              <a:spcBef>
                <a:spcPts val="0"/>
              </a:spcBef>
              <a:spcAft>
                <a:spcPts val="0"/>
              </a:spcAft>
              <a:buNone/>
            </a:pPr>
            <a:r>
              <a:rPr lang="en-GB"/>
              <a:t>Bild: </a:t>
            </a:r>
            <a:r>
              <a:rPr lang="en-GB" u="sng">
                <a:solidFill>
                  <a:schemeClr val="hlink"/>
                </a:solidFill>
                <a:hlinkClick r:id="rId2"/>
              </a:rPr>
              <a:t>Critter of the Month: Ichthyosaurus – Pete's Paleo Petshop</a:t>
            </a:r>
            <a:r>
              <a:rPr lang="en-GB"/>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215d2c3f39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215d2c3f39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a:t>Embryonala likheter mellan olika vertebrater (ryggradsdjur). Notera likheten i de tidiga stadierna innan vi slutligen diversifierar oss.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215d2c3f3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215d2c3f3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a:t>Ett exempel på homologi/homolog anatomi: </a:t>
            </a:r>
            <a:r>
              <a:rPr lang="en-GB"/>
              <a:t>Strukturella likheter i egenskaper mellan arter trots att funktionen är vitt skild. Här kan vi se exempel i bland annat skelettet hos de flesta ryggradsdjur och än tydligare när en jämför en fladdermus överarm (vinge) med en människas.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1ddfe2e5d2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1" name="Google Shape;1001;g1ddfe2e5d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De 20 Aminosyror som utgör byggstenarna för allt liv på jorden (Terra).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21511ebd469_0_9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21511ebd469_0_9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a:t>Biologism - En bild från 1920 där “forskare” försökt koppla ihop olika typer av hjärnformer till diverse kriminella beteenden. Typiskt exempel på den </a:t>
            </a:r>
            <a:r>
              <a:rPr lang="en-GB"/>
              <a:t>tidens “forskning” inom biologisk determinism och rasbiologi. </a:t>
            </a:r>
            <a:r>
              <a:rPr lang="en-GB"/>
              <a:t>Från Pennsylvania State University Libraries</a:t>
            </a:r>
            <a:endParaRPr/>
          </a:p>
          <a:p>
            <a:pPr indent="0" lvl="0" marL="0" rtl="0" algn="l">
              <a:lnSpc>
                <a:spcPct val="150000"/>
              </a:lnSpc>
              <a:spcBef>
                <a:spcPts val="0"/>
              </a:spcBef>
              <a:spcAft>
                <a:spcPts val="0"/>
              </a:spcAft>
              <a:buNone/>
            </a:pPr>
            <a:r>
              <a:rPr lang="en-GB"/>
              <a:t>Läkaren och anatomen Gustaf Retzius lanserade begreppet skallindex och anses vara en av dem som utvecklade den rasbiologiska forskningen i Sverige. Här är han i färd med att mäta härjedalssamen Fjellstedts huvud. Foto: Alfred Dahllöf (Beskuren bild).</a:t>
            </a:r>
            <a:endParaRPr/>
          </a:p>
          <a:p>
            <a:pPr indent="0" lvl="0" marL="0" rtl="0" algn="l">
              <a:lnSpc>
                <a:spcPct val="150000"/>
              </a:lnSpc>
              <a:spcBef>
                <a:spcPts val="0"/>
              </a:spcBef>
              <a:spcAft>
                <a:spcPts val="0"/>
              </a:spcAft>
              <a:buNone/>
            </a:pPr>
            <a:r>
              <a:rPr lang="en-GB" u="sng">
                <a:solidFill>
                  <a:schemeClr val="hlink"/>
                </a:solidFill>
                <a:hlinkClick r:id="rId2"/>
              </a:rPr>
              <a:t>Den mörka historien | SFV</a:t>
            </a:r>
            <a:r>
              <a:rPr lang="en-GB"/>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215d2c3f39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215d2c3f39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1200">
                <a:solidFill>
                  <a:srgbClr val="202122"/>
                </a:solidFill>
                <a:highlight>
                  <a:srgbClr val="FFFFFF"/>
                </a:highlight>
              </a:rPr>
              <a:t>Kreationism - Vykort utgivet av Internationella Bibelstudiesällskapet i Örebro ca 1919. Vykortet återger ett exempel på day-age-kreationism, här tänkt som 7 skapelsedagar om vardera 7.000 år. Baksidan med bibelreferenser som kan antas styrkas en sådan tolkning.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21511ebd469_0_9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21511ebd469_0_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a:t>Selektion: </a:t>
            </a:r>
            <a:r>
              <a:rPr lang="en-GB">
                <a:solidFill>
                  <a:schemeClr val="dk1"/>
                </a:solidFill>
              </a:rPr>
              <a:t>Gynnsamma variationer (fenotyper) för den miljö som de uttrycktes i ökar i populationen över tid medan ogynnsamma blir allt mer ovanliga. På bilden de björkmätare som blivit en ikonisk symbol för människan påverkan på miljö och evolutionens framfart. Under industriella revolutionen när britterna eldade kol som aldrig förr smutsades björkarna ner kraftigt varpå den svarta varianten ökade i antal (pga bättre kamouflage). Idag i takt med att luften blir renare ser vi en återgång till den vitare varianten.</a:t>
            </a:r>
            <a:endParaRPr>
              <a:solidFill>
                <a:schemeClr val="dk1"/>
              </a:solidFill>
            </a:endParaRPr>
          </a:p>
          <a:p>
            <a:pPr indent="0" lvl="0" marL="0" rtl="0" algn="l">
              <a:lnSpc>
                <a:spcPct val="150000"/>
              </a:lnSpc>
              <a:spcBef>
                <a:spcPts val="0"/>
              </a:spcBef>
              <a:spcAft>
                <a:spcPts val="0"/>
              </a:spcAft>
              <a:buNone/>
            </a:pPr>
            <a:r>
              <a:rPr lang="en-GB" u="sng">
                <a:solidFill>
                  <a:schemeClr val="hlink"/>
                </a:solidFill>
                <a:hlinkClick r:id="rId2"/>
              </a:rPr>
              <a:t>How An Icon of Evolution Turned to the Dark Side</a:t>
            </a:r>
            <a:r>
              <a:rPr lang="en-GB">
                <a:solidFill>
                  <a:schemeClr val="dk1"/>
                </a:solidFill>
              </a:rPr>
              <a:t> </a:t>
            </a:r>
            <a:endParaRPr>
              <a:solidFill>
                <a:schemeClr val="dk1"/>
              </a:solidFill>
            </a:endParaRPr>
          </a:p>
          <a:p>
            <a:pPr indent="0" lvl="0" marL="0" rtl="0" algn="l">
              <a:lnSpc>
                <a:spcPct val="150000"/>
              </a:lnSpc>
              <a:spcBef>
                <a:spcPts val="0"/>
              </a:spcBef>
              <a:spcAft>
                <a:spcPts val="0"/>
              </a:spcAft>
              <a:buNone/>
            </a:pPr>
            <a:r>
              <a:rPr lang="en-GB" u="sng">
                <a:solidFill>
                  <a:schemeClr val="hlink"/>
                </a:solidFill>
                <a:hlinkClick r:id="rId3"/>
              </a:rPr>
              <a:t>https://labs.minutelabs.io/evolution-simulator/#/s/45/about</a:t>
            </a:r>
            <a:r>
              <a:rPr lang="en-GB">
                <a:solidFill>
                  <a:schemeClr val="dk1"/>
                </a:solidFill>
              </a:rPr>
              <a:t>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1ddfe2e5d2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1ddfe2e5d2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Av människan applicerad selektion leder till evolution. Här överfisket av torsk, främst stora torskar i östersjön och utanför Canada</a:t>
            </a:r>
            <a:endParaRPr/>
          </a:p>
          <a:p>
            <a:pPr indent="0" lvl="0" marL="0" rtl="0" algn="l">
              <a:spcBef>
                <a:spcPts val="0"/>
              </a:spcBef>
              <a:spcAft>
                <a:spcPts val="0"/>
              </a:spcAft>
              <a:buNone/>
            </a:pPr>
            <a:r>
              <a:rPr lang="en-GB" u="sng">
                <a:solidFill>
                  <a:schemeClr val="hlink"/>
                </a:solidFill>
                <a:hlinkClick r:id="rId2"/>
              </a:rPr>
              <a:t>Where Are the Fish Going? Unsustainable Fishing Practices Leading to Fishery-Induced Evolution — SEVENSEAS Media</a:t>
            </a:r>
            <a:r>
              <a:rPr lang="en-GB"/>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213a409e0d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213a409e0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213a409e0d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213a409e0d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GB" sz="1200">
                <a:solidFill>
                  <a:schemeClr val="dk1"/>
                </a:solidFill>
              </a:rPr>
              <a:t>Evolutionen har inget mål. Det finns ingen perfekt organism, bara arter anpassade till sina miljöer vid en specifik tid.</a:t>
            </a:r>
            <a:endParaRPr sz="1200">
              <a:solidFill>
                <a:schemeClr val="dk1"/>
              </a:solidFill>
            </a:endParaRPr>
          </a:p>
          <a:p>
            <a:pPr indent="0" lvl="0" marL="0" rtl="0" algn="l">
              <a:lnSpc>
                <a:spcPct val="150000"/>
              </a:lnSpc>
              <a:spcBef>
                <a:spcPts val="0"/>
              </a:spcBef>
              <a:spcAft>
                <a:spcPts val="0"/>
              </a:spcAft>
              <a:buClr>
                <a:schemeClr val="dk1"/>
              </a:buClr>
              <a:buSzPts val="1100"/>
              <a:buFont typeface="Arial"/>
              <a:buNone/>
            </a:pPr>
            <a:r>
              <a:rPr i="1" lang="en-GB" sz="1200">
                <a:solidFill>
                  <a:schemeClr val="dk1"/>
                </a:solidFill>
              </a:rPr>
              <a:t>Reine Rosenberg bild från rollspelet Mutant: Undergångens Arvtagare.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21413d9ab5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2" name="Google Shape;1032;g21413d9ab5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a:t>Mutation/Rekombination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215a75d9f0c_0_9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215a75d9f0c_0_9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Migration - </a:t>
            </a:r>
            <a:r>
              <a:rPr b="1" lang="en-GB"/>
              <a:t>Darwin’s Finkar - </a:t>
            </a:r>
            <a:r>
              <a:rPr lang="en-GB"/>
              <a:t>En studie i en migration med tillkommande </a:t>
            </a:r>
            <a:r>
              <a:rPr b="1" lang="en-GB"/>
              <a:t>Adaptive Radiation</a:t>
            </a:r>
            <a:r>
              <a:rPr lang="en-GB"/>
              <a:t>, “snabb” evolution när en art behöver inta en ny </a:t>
            </a:r>
            <a:r>
              <a:rPr b="1" lang="en-GB"/>
              <a:t>nisch </a:t>
            </a:r>
            <a:r>
              <a:rPr lang="en-GB"/>
              <a:t>för att överleva konkurrensen</a:t>
            </a:r>
            <a:r>
              <a:rPr b="1" lang="en-GB"/>
              <a:t>. </a:t>
            </a:r>
            <a:endParaRPr b="1"/>
          </a:p>
          <a:p>
            <a:pPr indent="0" lvl="0" marL="0" rtl="0" algn="l">
              <a:spcBef>
                <a:spcPts val="0"/>
              </a:spcBef>
              <a:spcAft>
                <a:spcPts val="0"/>
              </a:spcAft>
              <a:buNone/>
            </a:pPr>
            <a:r>
              <a:rPr lang="en-GB"/>
              <a:t>Ett exempel på Darwin’s 4 postulat.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1ddfe2e5d2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1ddfe2e5d2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215a75d9f0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7" name="Google Shape;1047;g215a75d9f0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Genetisk drift - </a:t>
            </a:r>
            <a:r>
              <a:rPr lang="en-GB">
                <a:solidFill>
                  <a:schemeClr val="dk1"/>
                </a:solidFill>
              </a:rPr>
              <a:t>Slumpmässigt urval. Geparder hade en enorm genetisk tillbakagång via två </a:t>
            </a:r>
            <a:r>
              <a:rPr lang="en-GB" u="sng">
                <a:solidFill>
                  <a:schemeClr val="dk1"/>
                </a:solidFill>
              </a:rPr>
              <a:t>flaskhalseffekter</a:t>
            </a:r>
            <a:r>
              <a:rPr lang="en-GB">
                <a:solidFill>
                  <a:schemeClr val="dk1"/>
                </a:solidFill>
              </a:rPr>
              <a:t>, först ca. 100.000 år sedan och sedan ca. 12.000 år sedan. Resultatet är att dagens geparder är en extremt homogen grupp och skillnaden mellan individer genetiskt är så liten som 0,1-4% i difference.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213a409e0d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213a409e0d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215a75d9f0c_0_18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215a75d9f0c_0_18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21413d9ab5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21413d9ab5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595959"/>
              </a:buClr>
              <a:buSzPts val="1200"/>
              <a:buFont typeface="Times New Roman"/>
              <a:buChar char="●"/>
            </a:pPr>
            <a:r>
              <a:rPr lang="en-GB" sz="1200">
                <a:solidFill>
                  <a:srgbClr val="595959"/>
                </a:solidFill>
                <a:latin typeface="Times New Roman"/>
                <a:ea typeface="Times New Roman"/>
                <a:cs typeface="Times New Roman"/>
                <a:sym typeface="Times New Roman"/>
              </a:rPr>
              <a:t>Försokratiska grekiska filosofer som Anaximander av Miletus (610-546 BCE) föreslog att de första djuren levde i vatten och att människans föregångare troligen levde i vatten och bara spenderade en liten tid på land.</a:t>
            </a:r>
            <a:endParaRPr sz="1200">
              <a:solidFill>
                <a:srgbClr val="595959"/>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595959"/>
              </a:buClr>
              <a:buSzPts val="1200"/>
              <a:buFont typeface="Times New Roman"/>
              <a:buChar char="●"/>
            </a:pPr>
            <a:r>
              <a:rPr lang="en-GB" sz="1200">
                <a:solidFill>
                  <a:srgbClr val="595959"/>
                </a:solidFill>
                <a:latin typeface="Times New Roman"/>
                <a:ea typeface="Times New Roman"/>
                <a:cs typeface="Times New Roman"/>
                <a:sym typeface="Times New Roman"/>
              </a:rPr>
              <a:t>Aristotle (bild 2 t.h. Brevid Platon t.v.) (384—322 BC) skrev många böcker inom ämnet “biologi”, bland annat </a:t>
            </a:r>
            <a:r>
              <a:rPr i="1" lang="en-GB" sz="1200">
                <a:solidFill>
                  <a:srgbClr val="595959"/>
                </a:solidFill>
                <a:latin typeface="Times New Roman"/>
                <a:ea typeface="Times New Roman"/>
                <a:cs typeface="Times New Roman"/>
                <a:sym typeface="Times New Roman"/>
              </a:rPr>
              <a:t>De anima</a:t>
            </a:r>
            <a:r>
              <a:rPr lang="en-GB" sz="1200">
                <a:solidFill>
                  <a:srgbClr val="595959"/>
                </a:solidFill>
                <a:latin typeface="Times New Roman"/>
                <a:ea typeface="Times New Roman"/>
                <a:cs typeface="Times New Roman"/>
                <a:sym typeface="Times New Roman"/>
              </a:rPr>
              <a:t> (On the Soul), </a:t>
            </a:r>
            <a:r>
              <a:rPr i="1" lang="en-GB" sz="1200">
                <a:solidFill>
                  <a:srgbClr val="595959"/>
                </a:solidFill>
                <a:latin typeface="Times New Roman"/>
                <a:ea typeface="Times New Roman"/>
                <a:cs typeface="Times New Roman"/>
                <a:sym typeface="Times New Roman"/>
              </a:rPr>
              <a:t>Historia animalium</a:t>
            </a:r>
            <a:r>
              <a:rPr lang="en-GB" sz="1200">
                <a:solidFill>
                  <a:srgbClr val="595959"/>
                </a:solidFill>
                <a:latin typeface="Times New Roman"/>
                <a:ea typeface="Times New Roman"/>
                <a:cs typeface="Times New Roman"/>
                <a:sym typeface="Times New Roman"/>
              </a:rPr>
              <a:t> (History of Animals), </a:t>
            </a:r>
            <a:r>
              <a:rPr i="1" lang="en-GB" sz="1200">
                <a:solidFill>
                  <a:srgbClr val="595959"/>
                </a:solidFill>
                <a:latin typeface="Times New Roman"/>
                <a:ea typeface="Times New Roman"/>
                <a:cs typeface="Times New Roman"/>
                <a:sym typeface="Times New Roman"/>
              </a:rPr>
              <a:t>De generatione animalium</a:t>
            </a:r>
            <a:r>
              <a:rPr lang="en-GB" sz="1200">
                <a:solidFill>
                  <a:srgbClr val="595959"/>
                </a:solidFill>
                <a:latin typeface="Times New Roman"/>
                <a:ea typeface="Times New Roman"/>
                <a:cs typeface="Times New Roman"/>
                <a:sym typeface="Times New Roman"/>
              </a:rPr>
              <a:t> (Generation of Animals), and </a:t>
            </a:r>
            <a:r>
              <a:rPr i="1" lang="en-GB" sz="1200">
                <a:solidFill>
                  <a:srgbClr val="595959"/>
                </a:solidFill>
                <a:latin typeface="Times New Roman"/>
                <a:ea typeface="Times New Roman"/>
                <a:cs typeface="Times New Roman"/>
                <a:sym typeface="Times New Roman"/>
              </a:rPr>
              <a:t>De partibus animalium</a:t>
            </a:r>
            <a:r>
              <a:rPr lang="en-GB" sz="1200">
                <a:solidFill>
                  <a:srgbClr val="595959"/>
                </a:solidFill>
                <a:latin typeface="Times New Roman"/>
                <a:ea typeface="Times New Roman"/>
                <a:cs typeface="Times New Roman"/>
                <a:sym typeface="Times New Roman"/>
              </a:rPr>
              <a:t> (On the Parts of Animals). </a:t>
            </a:r>
            <a:br>
              <a:rPr lang="en-GB" sz="1200">
                <a:solidFill>
                  <a:srgbClr val="595959"/>
                </a:solidFill>
                <a:latin typeface="Times New Roman"/>
                <a:ea typeface="Times New Roman"/>
                <a:cs typeface="Times New Roman"/>
                <a:sym typeface="Times New Roman"/>
              </a:rPr>
            </a:br>
            <a:r>
              <a:rPr lang="en-GB" sz="1200">
                <a:solidFill>
                  <a:srgbClr val="595959"/>
                </a:solidFill>
                <a:latin typeface="Times New Roman"/>
                <a:ea typeface="Times New Roman"/>
                <a:cs typeface="Times New Roman"/>
                <a:sym typeface="Times New Roman"/>
              </a:rPr>
              <a:t>Han tänkte att djur kunde delas upp i grupper efter hur avancerade de var och att ju “livskraftigare” ett djur var desto högre upp i hierarkin var de. Han förnekade helt tanken på att vi inte vara skapade av en Demiurge (något likt en skapare).</a:t>
            </a:r>
            <a:endParaRPr sz="1200">
              <a:solidFill>
                <a:srgbClr val="595959"/>
              </a:solidFill>
              <a:latin typeface="Times New Roman"/>
              <a:ea typeface="Times New Roman"/>
              <a:cs typeface="Times New Roman"/>
              <a:sym typeface="Times New Roman"/>
            </a:endParaRPr>
          </a:p>
          <a:p>
            <a:pPr indent="0" lvl="0" marL="0" rtl="0" algn="l">
              <a:lnSpc>
                <a:spcPct val="150000"/>
              </a:lnSpc>
              <a:spcBef>
                <a:spcPts val="0"/>
              </a:spcBef>
              <a:spcAft>
                <a:spcPts val="0"/>
              </a:spcAft>
              <a:buNone/>
            </a:pPr>
            <a:r>
              <a:t/>
            </a:r>
            <a:endParaRPr i="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1413d9ab5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21413d9ab5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a:t>Carl V. Linné, Föredömlig forskare eller upphovsman till vetenskapligt organiserad rasism?</a:t>
            </a:r>
            <a:endParaRPr/>
          </a:p>
          <a:p>
            <a:pPr indent="0" lvl="0" marL="0" rtl="0" algn="l">
              <a:lnSpc>
                <a:spcPct val="150000"/>
              </a:lnSpc>
              <a:spcBef>
                <a:spcPts val="0"/>
              </a:spcBef>
              <a:spcAft>
                <a:spcPts val="0"/>
              </a:spcAft>
              <a:buNone/>
            </a:pPr>
            <a:r>
              <a:rPr lang="en-GB" u="sng">
                <a:solidFill>
                  <a:schemeClr val="hlink"/>
                </a:solidFill>
                <a:hlinkClick r:id="rId2"/>
              </a:rPr>
              <a:t>Därför stormar det kring Carl von Linné | SVT Nyheter</a:t>
            </a:r>
            <a:r>
              <a:rPr lang="en-GB"/>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21413d9ab5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21413d9ab5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a:t>Jean-Baptiste Lamarck (1744-1829) var en fransk biolog som förde fram en tanke att allt liv på jorden “strävar” efter att förbättra sig själva. Denna tankebana kom att kallas</a:t>
            </a:r>
            <a:endParaRPr/>
          </a:p>
          <a:p>
            <a:pPr indent="0" lvl="0" marL="0" rtl="0" algn="l">
              <a:lnSpc>
                <a:spcPct val="150000"/>
              </a:lnSpc>
              <a:spcBef>
                <a:spcPts val="0"/>
              </a:spcBef>
              <a:spcAft>
                <a:spcPts val="0"/>
              </a:spcAft>
              <a:buNone/>
            </a:pPr>
            <a:r>
              <a:rPr lang="en-GB"/>
              <a:t>Lamarckism. Ett annat sätt att tänka kring detta är att du genom att spela schack eller gymma extensivt ger din avkomma grymma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21413d9ab5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21413d9ab5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a:solidFill>
                  <a:schemeClr val="dk1"/>
                </a:solidFill>
              </a:rPr>
              <a:t>Charles Darwin (</a:t>
            </a:r>
            <a:r>
              <a:rPr lang="en-GB">
                <a:solidFill>
                  <a:schemeClr val="dk1"/>
                </a:solidFill>
              </a:rPr>
              <a:t>1809-1882) </a:t>
            </a:r>
            <a:r>
              <a:rPr lang="en-GB">
                <a:solidFill>
                  <a:schemeClr val="dk1"/>
                </a:solidFill>
              </a:rPr>
              <a:t>och </a:t>
            </a:r>
            <a:r>
              <a:rPr lang="en-GB">
                <a:solidFill>
                  <a:schemeClr val="dk1"/>
                </a:solidFill>
              </a:rPr>
              <a:t>Alfred Russel Wallace (1823-1913). Bägge dessa herrar lade fram den gängse evolutionsteorin om arters uppkomst på varsitt håll och sampublicerade sina fynd på The Linnean Society of London 1 juli 1858. Darwins bok On the “Origin of Species” 1859 var dock det som gjorde att teorin slog igenom stort.</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21413d9ab5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21413d9ab5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a:t>Greg</a:t>
            </a:r>
            <a:r>
              <a:rPr lang="en-GB"/>
              <a:t>or Mendel </a:t>
            </a:r>
            <a:r>
              <a:rPr lang="en-GB">
                <a:solidFill>
                  <a:schemeClr val="dk1"/>
                </a:solidFill>
              </a:rPr>
              <a:t>“Genetikens fader”. Den variation som Darwin beskrev var något som Mendel undersökte utan att känna till Darwins tankar om evolution.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21413d9ab5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2" name="Google Shape;962;g21413d9ab5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GB"/>
              <a:t>Genotyp</a:t>
            </a:r>
            <a:r>
              <a:rPr lang="en-GB"/>
              <a:t> → De alleler som kodar för en egenskap. I detta exempel hängiga öron eller raka öron. Oftast sammanställda med olika bokstavskombinationer.</a:t>
            </a:r>
            <a:endParaRPr/>
          </a:p>
          <a:p>
            <a:pPr indent="0" lvl="0" marL="0" rtl="0" algn="l">
              <a:lnSpc>
                <a:spcPct val="150000"/>
              </a:lnSpc>
              <a:spcBef>
                <a:spcPts val="0"/>
              </a:spcBef>
              <a:spcAft>
                <a:spcPts val="0"/>
              </a:spcAft>
              <a:buNone/>
            </a:pPr>
            <a:r>
              <a:rPr b="1" lang="en-GB"/>
              <a:t>Fenotyp</a:t>
            </a:r>
            <a:r>
              <a:rPr lang="en-GB"/>
              <a:t> → Den egenskap som allelerna uttrycker, det k</a:t>
            </a:r>
            <a:r>
              <a:rPr lang="en-GB">
                <a:solidFill>
                  <a:schemeClr val="dk1"/>
                </a:solidFill>
              </a:rPr>
              <a:t>an vara allt från pälsens färg till om den har krökta eller raka klor. Fenotypen är egenskapen som </a:t>
            </a:r>
            <a:r>
              <a:rPr lang="en-GB" u="sng">
                <a:solidFill>
                  <a:schemeClr val="dk1"/>
                </a:solidFill>
              </a:rPr>
              <a:t>selekteras</a:t>
            </a:r>
            <a:r>
              <a:rPr lang="en-GB">
                <a:solidFill>
                  <a:schemeClr val="dk1"/>
                </a:solidFill>
              </a:rPr>
              <a:t>. Den uttryckta egenskapen bestäms av genotypen MEN det är inte alltid möjligt att avgöra vad för genotyp en art bär genom att studera fenotypen. </a:t>
            </a:r>
            <a:endParaRPr sz="900"/>
          </a:p>
          <a:p>
            <a:pPr indent="0" lvl="0" marL="0" rtl="0" algn="l">
              <a:lnSpc>
                <a:spcPct val="150000"/>
              </a:lnSpc>
              <a:spcBef>
                <a:spcPts val="0"/>
              </a:spcBef>
              <a:spcAft>
                <a:spcPts val="0"/>
              </a:spcAft>
              <a:buNone/>
            </a:pPr>
            <a:r>
              <a:rPr lang="en-GB" u="sng">
                <a:solidFill>
                  <a:schemeClr val="hlink"/>
                </a:solidFill>
                <a:hlinkClick r:id="rId2"/>
              </a:rPr>
              <a:t>Genotype vs Phenotype</a:t>
            </a:r>
            <a:r>
              <a:rPr lang="en-GB"/>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1ddfe2e5d2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1ddfe2e5d2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GB" sz="1200">
                <a:solidFill>
                  <a:schemeClr val="dk1"/>
                </a:solidFill>
                <a:latin typeface="Times New Roman"/>
                <a:ea typeface="Times New Roman"/>
                <a:cs typeface="Times New Roman"/>
                <a:sym typeface="Times New Roman"/>
              </a:rPr>
              <a:t>Edith Rebecca Saunders</a:t>
            </a:r>
            <a:r>
              <a:rPr lang="en-GB" sz="1200">
                <a:solidFill>
                  <a:schemeClr val="dk1"/>
                </a:solidFill>
                <a:latin typeface="Times New Roman"/>
                <a:ea typeface="Times New Roman"/>
                <a:cs typeface="Times New Roman"/>
                <a:sym typeface="Times New Roman"/>
              </a:rPr>
              <a:t>, (1865-1945, Cambridge). Brittisk botaniker och genetiker, känd för att ha bidragit med att utveckla Mendel's teorier om ärftlighet och myntade tillsammans med genetikern William Bateson begreppen alleomorph (alleler), homozygot och heterozygot. Den brittiska blomgenetikens moder.</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5"/>
        </a:soli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720000" y="611325"/>
            <a:ext cx="7704000" cy="17583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5200"/>
              <a:buNone/>
              <a:defRPr sz="6500">
                <a:solidFill>
                  <a:schemeClr val="lt2"/>
                </a:solidFill>
                <a:latin typeface="Montserrat Light"/>
                <a:ea typeface="Montserrat Light"/>
                <a:cs typeface="Montserrat Light"/>
                <a:sym typeface="Montserrat Light"/>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0" name="Google Shape;10;p2"/>
          <p:cNvSpPr txBox="1"/>
          <p:nvPr>
            <p:ph idx="1" type="subTitle"/>
          </p:nvPr>
        </p:nvSpPr>
        <p:spPr>
          <a:xfrm>
            <a:off x="5562900" y="2571750"/>
            <a:ext cx="2861100" cy="792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800"/>
              <a:buNone/>
              <a:defRPr sz="1800">
                <a:solidFill>
                  <a:schemeClr val="lt2"/>
                </a:solidFill>
                <a:latin typeface="Raleway Light"/>
                <a:ea typeface="Raleway Light"/>
                <a:cs typeface="Raleway Light"/>
                <a:sym typeface="Raleway Ligh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11" name="Google Shape;11;p2"/>
          <p:cNvGrpSpPr/>
          <p:nvPr/>
        </p:nvGrpSpPr>
        <p:grpSpPr>
          <a:xfrm>
            <a:off x="-283765" y="1818330"/>
            <a:ext cx="5538751" cy="4114149"/>
            <a:chOff x="-283765" y="1818330"/>
            <a:chExt cx="5538751" cy="4114149"/>
          </a:xfrm>
        </p:grpSpPr>
        <p:sp>
          <p:nvSpPr>
            <p:cNvPr id="12" name="Google Shape;12;p2"/>
            <p:cNvSpPr/>
            <p:nvPr/>
          </p:nvSpPr>
          <p:spPr>
            <a:xfrm flipH="1" rot="-165468">
              <a:off x="563276" y="1882505"/>
              <a:ext cx="85304" cy="86697"/>
            </a:xfrm>
            <a:custGeom>
              <a:rect b="b" l="l" r="r" t="t"/>
              <a:pathLst>
                <a:path extrusionOk="0" h="1431" w="1408">
                  <a:moveTo>
                    <a:pt x="1" y="0"/>
                  </a:moveTo>
                  <a:cubicBezTo>
                    <a:pt x="472" y="426"/>
                    <a:pt x="913" y="875"/>
                    <a:pt x="1340" y="1347"/>
                  </a:cubicBezTo>
                  <a:cubicBezTo>
                    <a:pt x="1362" y="1377"/>
                    <a:pt x="1385" y="1400"/>
                    <a:pt x="1408" y="1430"/>
                  </a:cubicBezTo>
                  <a:cubicBezTo>
                    <a:pt x="1218" y="1088"/>
                    <a:pt x="1043" y="731"/>
                    <a:pt x="883" y="373"/>
                  </a:cubicBezTo>
                  <a:cubicBezTo>
                    <a:pt x="594" y="236"/>
                    <a:pt x="297" y="114"/>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
            <p:cNvSpPr/>
            <p:nvPr/>
          </p:nvSpPr>
          <p:spPr>
            <a:xfrm flipH="1" rot="-165468">
              <a:off x="882219" y="1857316"/>
              <a:ext cx="167821" cy="138801"/>
            </a:xfrm>
            <a:custGeom>
              <a:rect b="b" l="l" r="r" t="t"/>
              <a:pathLst>
                <a:path extrusionOk="0" h="2291" w="2770">
                  <a:moveTo>
                    <a:pt x="457" y="1"/>
                  </a:moveTo>
                  <a:lnTo>
                    <a:pt x="350" y="39"/>
                  </a:lnTo>
                  <a:cubicBezTo>
                    <a:pt x="236" y="85"/>
                    <a:pt x="122" y="138"/>
                    <a:pt x="1" y="191"/>
                  </a:cubicBezTo>
                  <a:lnTo>
                    <a:pt x="92" y="275"/>
                  </a:lnTo>
                  <a:cubicBezTo>
                    <a:pt x="404" y="594"/>
                    <a:pt x="738" y="891"/>
                    <a:pt x="1035" y="1226"/>
                  </a:cubicBezTo>
                  <a:cubicBezTo>
                    <a:pt x="1233" y="1462"/>
                    <a:pt x="1423" y="1697"/>
                    <a:pt x="1621" y="1933"/>
                  </a:cubicBezTo>
                  <a:cubicBezTo>
                    <a:pt x="2001" y="2055"/>
                    <a:pt x="2382" y="2177"/>
                    <a:pt x="2770" y="2291"/>
                  </a:cubicBezTo>
                  <a:cubicBezTo>
                    <a:pt x="2717" y="2230"/>
                    <a:pt x="2663" y="2169"/>
                    <a:pt x="2610" y="2108"/>
                  </a:cubicBezTo>
                  <a:cubicBezTo>
                    <a:pt x="2321" y="1796"/>
                    <a:pt x="2001" y="1522"/>
                    <a:pt x="1689" y="1241"/>
                  </a:cubicBezTo>
                  <a:cubicBezTo>
                    <a:pt x="1393" y="967"/>
                    <a:pt x="1119" y="663"/>
                    <a:pt x="830" y="374"/>
                  </a:cubicBezTo>
                  <a:cubicBezTo>
                    <a:pt x="708" y="252"/>
                    <a:pt x="586" y="130"/>
                    <a:pt x="45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2"/>
            <p:cNvSpPr/>
            <p:nvPr/>
          </p:nvSpPr>
          <p:spPr>
            <a:xfrm flipH="1" rot="-165468">
              <a:off x="993259" y="1873220"/>
              <a:ext cx="148010" cy="81608"/>
            </a:xfrm>
            <a:custGeom>
              <a:rect b="b" l="l" r="r" t="t"/>
              <a:pathLst>
                <a:path extrusionOk="0" h="1347" w="2443">
                  <a:moveTo>
                    <a:pt x="1134" y="0"/>
                  </a:moveTo>
                  <a:cubicBezTo>
                    <a:pt x="875" y="99"/>
                    <a:pt x="594" y="152"/>
                    <a:pt x="312" y="152"/>
                  </a:cubicBezTo>
                  <a:cubicBezTo>
                    <a:pt x="302" y="152"/>
                    <a:pt x="291" y="151"/>
                    <a:pt x="280" y="151"/>
                  </a:cubicBezTo>
                  <a:cubicBezTo>
                    <a:pt x="184" y="151"/>
                    <a:pt x="89" y="181"/>
                    <a:pt x="1" y="228"/>
                  </a:cubicBezTo>
                  <a:cubicBezTo>
                    <a:pt x="777" y="670"/>
                    <a:pt x="1598" y="1050"/>
                    <a:pt x="2443" y="1347"/>
                  </a:cubicBezTo>
                  <a:cubicBezTo>
                    <a:pt x="2367" y="1263"/>
                    <a:pt x="2291" y="1172"/>
                    <a:pt x="2214" y="1081"/>
                  </a:cubicBezTo>
                  <a:cubicBezTo>
                    <a:pt x="1903" y="715"/>
                    <a:pt x="1530" y="396"/>
                    <a:pt x="1187" y="53"/>
                  </a:cubicBezTo>
                  <a:lnTo>
                    <a:pt x="113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2"/>
            <p:cNvSpPr/>
            <p:nvPr/>
          </p:nvSpPr>
          <p:spPr>
            <a:xfrm flipH="1" rot="-165468">
              <a:off x="989440" y="1991222"/>
              <a:ext cx="119959" cy="15267"/>
            </a:xfrm>
            <a:custGeom>
              <a:rect b="b" l="l" r="r" t="t"/>
              <a:pathLst>
                <a:path extrusionOk="0" h="252" w="1980">
                  <a:moveTo>
                    <a:pt x="1" y="1"/>
                  </a:moveTo>
                  <a:lnTo>
                    <a:pt x="1" y="1"/>
                  </a:lnTo>
                  <a:cubicBezTo>
                    <a:pt x="47" y="84"/>
                    <a:pt x="100" y="168"/>
                    <a:pt x="153" y="252"/>
                  </a:cubicBezTo>
                  <a:cubicBezTo>
                    <a:pt x="511" y="206"/>
                    <a:pt x="861" y="176"/>
                    <a:pt x="1218" y="153"/>
                  </a:cubicBezTo>
                  <a:cubicBezTo>
                    <a:pt x="1469" y="138"/>
                    <a:pt x="1720" y="130"/>
                    <a:pt x="1979" y="122"/>
                  </a:cubicBezTo>
                  <a:cubicBezTo>
                    <a:pt x="1317" y="69"/>
                    <a:pt x="655" y="23"/>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
            <p:cNvSpPr/>
            <p:nvPr/>
          </p:nvSpPr>
          <p:spPr>
            <a:xfrm flipH="1" rot="-165468">
              <a:off x="914861" y="1959397"/>
              <a:ext cx="210715" cy="24961"/>
            </a:xfrm>
            <a:custGeom>
              <a:rect b="b" l="l" r="r" t="t"/>
              <a:pathLst>
                <a:path extrusionOk="0" h="412" w="3478">
                  <a:moveTo>
                    <a:pt x="724" y="1"/>
                  </a:moveTo>
                  <a:cubicBezTo>
                    <a:pt x="482" y="1"/>
                    <a:pt x="240" y="5"/>
                    <a:pt x="1" y="16"/>
                  </a:cubicBezTo>
                  <a:cubicBezTo>
                    <a:pt x="24" y="69"/>
                    <a:pt x="54" y="115"/>
                    <a:pt x="77" y="168"/>
                  </a:cubicBezTo>
                  <a:cubicBezTo>
                    <a:pt x="153" y="168"/>
                    <a:pt x="237" y="168"/>
                    <a:pt x="313" y="176"/>
                  </a:cubicBezTo>
                  <a:cubicBezTo>
                    <a:pt x="1378" y="221"/>
                    <a:pt x="2428" y="313"/>
                    <a:pt x="3478" y="412"/>
                  </a:cubicBezTo>
                  <a:cubicBezTo>
                    <a:pt x="3082" y="290"/>
                    <a:pt x="2686" y="161"/>
                    <a:pt x="2298" y="24"/>
                  </a:cubicBezTo>
                  <a:cubicBezTo>
                    <a:pt x="2009" y="24"/>
                    <a:pt x="1728" y="8"/>
                    <a:pt x="1446" y="8"/>
                  </a:cubicBezTo>
                  <a:cubicBezTo>
                    <a:pt x="1207" y="5"/>
                    <a:pt x="965" y="1"/>
                    <a:pt x="72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2"/>
            <p:cNvSpPr/>
            <p:nvPr/>
          </p:nvSpPr>
          <p:spPr>
            <a:xfrm flipH="1" rot="-165468">
              <a:off x="1046643" y="1927837"/>
              <a:ext cx="88576" cy="6967"/>
            </a:xfrm>
            <a:custGeom>
              <a:rect b="b" l="l" r="r" t="t"/>
              <a:pathLst>
                <a:path extrusionOk="0" h="115" w="1462">
                  <a:moveTo>
                    <a:pt x="1264" y="1"/>
                  </a:moveTo>
                  <a:cubicBezTo>
                    <a:pt x="838" y="24"/>
                    <a:pt x="419" y="39"/>
                    <a:pt x="1" y="62"/>
                  </a:cubicBezTo>
                  <a:cubicBezTo>
                    <a:pt x="8" y="77"/>
                    <a:pt x="16" y="100"/>
                    <a:pt x="23" y="115"/>
                  </a:cubicBezTo>
                  <a:cubicBezTo>
                    <a:pt x="495" y="92"/>
                    <a:pt x="982" y="84"/>
                    <a:pt x="1461" y="84"/>
                  </a:cubicBezTo>
                  <a:lnTo>
                    <a:pt x="1264"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2"/>
            <p:cNvSpPr/>
            <p:nvPr/>
          </p:nvSpPr>
          <p:spPr>
            <a:xfrm flipH="1">
              <a:off x="140693" y="3358342"/>
              <a:ext cx="477087" cy="1904350"/>
            </a:xfrm>
            <a:custGeom>
              <a:rect b="b" l="l" r="r" t="t"/>
              <a:pathLst>
                <a:path extrusionOk="0" h="31434" w="7875">
                  <a:moveTo>
                    <a:pt x="7548" y="1"/>
                  </a:moveTo>
                  <a:cubicBezTo>
                    <a:pt x="7487" y="1"/>
                    <a:pt x="7429" y="25"/>
                    <a:pt x="7380" y="74"/>
                  </a:cubicBezTo>
                  <a:cubicBezTo>
                    <a:pt x="7357" y="89"/>
                    <a:pt x="7342" y="104"/>
                    <a:pt x="7319" y="119"/>
                  </a:cubicBezTo>
                  <a:lnTo>
                    <a:pt x="7297" y="134"/>
                  </a:lnTo>
                  <a:lnTo>
                    <a:pt x="7251" y="165"/>
                  </a:lnTo>
                  <a:lnTo>
                    <a:pt x="7228" y="172"/>
                  </a:lnTo>
                  <a:lnTo>
                    <a:pt x="7182" y="203"/>
                  </a:lnTo>
                  <a:lnTo>
                    <a:pt x="7167" y="211"/>
                  </a:lnTo>
                  <a:lnTo>
                    <a:pt x="7114" y="233"/>
                  </a:lnTo>
                  <a:lnTo>
                    <a:pt x="7099" y="233"/>
                  </a:lnTo>
                  <a:lnTo>
                    <a:pt x="7045" y="256"/>
                  </a:lnTo>
                  <a:lnTo>
                    <a:pt x="7030" y="256"/>
                  </a:lnTo>
                  <a:cubicBezTo>
                    <a:pt x="7015" y="256"/>
                    <a:pt x="6992" y="264"/>
                    <a:pt x="6969" y="271"/>
                  </a:cubicBezTo>
                  <a:lnTo>
                    <a:pt x="6962" y="271"/>
                  </a:lnTo>
                  <a:cubicBezTo>
                    <a:pt x="6939" y="271"/>
                    <a:pt x="6924" y="279"/>
                    <a:pt x="6901" y="279"/>
                  </a:cubicBezTo>
                  <a:lnTo>
                    <a:pt x="6825" y="294"/>
                  </a:lnTo>
                  <a:cubicBezTo>
                    <a:pt x="6734" y="302"/>
                    <a:pt x="6635" y="302"/>
                    <a:pt x="6543" y="302"/>
                  </a:cubicBezTo>
                  <a:lnTo>
                    <a:pt x="6277" y="302"/>
                  </a:lnTo>
                  <a:cubicBezTo>
                    <a:pt x="6254" y="302"/>
                    <a:pt x="6224" y="309"/>
                    <a:pt x="6201" y="309"/>
                  </a:cubicBezTo>
                  <a:cubicBezTo>
                    <a:pt x="6072" y="317"/>
                    <a:pt x="5935" y="340"/>
                    <a:pt x="5813" y="363"/>
                  </a:cubicBezTo>
                  <a:lnTo>
                    <a:pt x="5744" y="378"/>
                  </a:lnTo>
                  <a:cubicBezTo>
                    <a:pt x="5615" y="408"/>
                    <a:pt x="5486" y="446"/>
                    <a:pt x="5364" y="492"/>
                  </a:cubicBezTo>
                  <a:cubicBezTo>
                    <a:pt x="5121" y="583"/>
                    <a:pt x="4892" y="697"/>
                    <a:pt x="4672" y="842"/>
                  </a:cubicBezTo>
                  <a:cubicBezTo>
                    <a:pt x="4535" y="926"/>
                    <a:pt x="4405" y="1025"/>
                    <a:pt x="4284" y="1123"/>
                  </a:cubicBezTo>
                  <a:cubicBezTo>
                    <a:pt x="4177" y="1215"/>
                    <a:pt x="4071" y="1306"/>
                    <a:pt x="3964" y="1405"/>
                  </a:cubicBezTo>
                  <a:cubicBezTo>
                    <a:pt x="3911" y="1458"/>
                    <a:pt x="3858" y="1511"/>
                    <a:pt x="3797" y="1572"/>
                  </a:cubicBezTo>
                  <a:cubicBezTo>
                    <a:pt x="2930" y="2478"/>
                    <a:pt x="2199" y="3801"/>
                    <a:pt x="1674" y="5315"/>
                  </a:cubicBezTo>
                  <a:lnTo>
                    <a:pt x="1674" y="5331"/>
                  </a:lnTo>
                  <a:cubicBezTo>
                    <a:pt x="1590" y="5574"/>
                    <a:pt x="1514" y="5818"/>
                    <a:pt x="1438" y="6069"/>
                  </a:cubicBezTo>
                  <a:cubicBezTo>
                    <a:pt x="1081" y="7316"/>
                    <a:pt x="822" y="8602"/>
                    <a:pt x="655" y="9888"/>
                  </a:cubicBezTo>
                  <a:cubicBezTo>
                    <a:pt x="503" y="10983"/>
                    <a:pt x="404" y="12109"/>
                    <a:pt x="328" y="13251"/>
                  </a:cubicBezTo>
                  <a:lnTo>
                    <a:pt x="328" y="13281"/>
                  </a:lnTo>
                  <a:cubicBezTo>
                    <a:pt x="312" y="13532"/>
                    <a:pt x="297" y="13776"/>
                    <a:pt x="282" y="14027"/>
                  </a:cubicBezTo>
                  <a:cubicBezTo>
                    <a:pt x="251" y="14658"/>
                    <a:pt x="221" y="15282"/>
                    <a:pt x="198" y="15913"/>
                  </a:cubicBezTo>
                  <a:cubicBezTo>
                    <a:pt x="191" y="16149"/>
                    <a:pt x="183" y="16393"/>
                    <a:pt x="168" y="16621"/>
                  </a:cubicBezTo>
                  <a:cubicBezTo>
                    <a:pt x="137" y="17534"/>
                    <a:pt x="115" y="18447"/>
                    <a:pt x="92" y="19367"/>
                  </a:cubicBezTo>
                  <a:cubicBezTo>
                    <a:pt x="69" y="20105"/>
                    <a:pt x="54" y="20843"/>
                    <a:pt x="46" y="21581"/>
                  </a:cubicBezTo>
                  <a:cubicBezTo>
                    <a:pt x="23" y="22456"/>
                    <a:pt x="16" y="23331"/>
                    <a:pt x="8" y="24214"/>
                  </a:cubicBezTo>
                  <a:lnTo>
                    <a:pt x="8" y="24510"/>
                  </a:lnTo>
                  <a:cubicBezTo>
                    <a:pt x="0" y="25286"/>
                    <a:pt x="0" y="26062"/>
                    <a:pt x="8" y="26838"/>
                  </a:cubicBezTo>
                  <a:cubicBezTo>
                    <a:pt x="8" y="27363"/>
                    <a:pt x="16" y="27888"/>
                    <a:pt x="23" y="28406"/>
                  </a:cubicBezTo>
                  <a:cubicBezTo>
                    <a:pt x="23" y="28832"/>
                    <a:pt x="31" y="29250"/>
                    <a:pt x="38" y="29669"/>
                  </a:cubicBezTo>
                  <a:cubicBezTo>
                    <a:pt x="54" y="30262"/>
                    <a:pt x="61" y="30848"/>
                    <a:pt x="77" y="31434"/>
                  </a:cubicBezTo>
                  <a:cubicBezTo>
                    <a:pt x="69" y="30490"/>
                    <a:pt x="92" y="29562"/>
                    <a:pt x="145" y="28642"/>
                  </a:cubicBezTo>
                  <a:cubicBezTo>
                    <a:pt x="198" y="27759"/>
                    <a:pt x="274" y="26899"/>
                    <a:pt x="381" y="26047"/>
                  </a:cubicBezTo>
                  <a:cubicBezTo>
                    <a:pt x="396" y="25948"/>
                    <a:pt x="411" y="25842"/>
                    <a:pt x="426" y="25735"/>
                  </a:cubicBezTo>
                  <a:cubicBezTo>
                    <a:pt x="457" y="25492"/>
                    <a:pt x="487" y="25248"/>
                    <a:pt x="525" y="25013"/>
                  </a:cubicBezTo>
                  <a:cubicBezTo>
                    <a:pt x="594" y="24548"/>
                    <a:pt x="678" y="24100"/>
                    <a:pt x="761" y="23651"/>
                  </a:cubicBezTo>
                  <a:cubicBezTo>
                    <a:pt x="814" y="23384"/>
                    <a:pt x="868" y="23111"/>
                    <a:pt x="929" y="22844"/>
                  </a:cubicBezTo>
                  <a:cubicBezTo>
                    <a:pt x="1028" y="22388"/>
                    <a:pt x="1134" y="21939"/>
                    <a:pt x="1256" y="21498"/>
                  </a:cubicBezTo>
                  <a:cubicBezTo>
                    <a:pt x="1362" y="21087"/>
                    <a:pt x="1476" y="20684"/>
                    <a:pt x="1598" y="20280"/>
                  </a:cubicBezTo>
                  <a:lnTo>
                    <a:pt x="1598" y="20273"/>
                  </a:lnTo>
                  <a:cubicBezTo>
                    <a:pt x="1613" y="20250"/>
                    <a:pt x="1621" y="20219"/>
                    <a:pt x="1629" y="20197"/>
                  </a:cubicBezTo>
                  <a:cubicBezTo>
                    <a:pt x="1743" y="19831"/>
                    <a:pt x="1864" y="19474"/>
                    <a:pt x="1986" y="19124"/>
                  </a:cubicBezTo>
                  <a:cubicBezTo>
                    <a:pt x="2062" y="18919"/>
                    <a:pt x="2131" y="18721"/>
                    <a:pt x="2214" y="18515"/>
                  </a:cubicBezTo>
                  <a:cubicBezTo>
                    <a:pt x="2268" y="18371"/>
                    <a:pt x="2328" y="18219"/>
                    <a:pt x="2389" y="18074"/>
                  </a:cubicBezTo>
                  <a:cubicBezTo>
                    <a:pt x="2443" y="17945"/>
                    <a:pt x="2496" y="17815"/>
                    <a:pt x="2557" y="17694"/>
                  </a:cubicBezTo>
                  <a:cubicBezTo>
                    <a:pt x="2937" y="16796"/>
                    <a:pt x="3356" y="15944"/>
                    <a:pt x="3782" y="15107"/>
                  </a:cubicBezTo>
                  <a:lnTo>
                    <a:pt x="3850" y="14978"/>
                  </a:lnTo>
                  <a:cubicBezTo>
                    <a:pt x="4078" y="14544"/>
                    <a:pt x="4299" y="14110"/>
                    <a:pt x="4527" y="13669"/>
                  </a:cubicBezTo>
                  <a:lnTo>
                    <a:pt x="4710" y="13319"/>
                  </a:lnTo>
                  <a:cubicBezTo>
                    <a:pt x="4877" y="12992"/>
                    <a:pt x="5045" y="12665"/>
                    <a:pt x="5212" y="12330"/>
                  </a:cubicBezTo>
                  <a:cubicBezTo>
                    <a:pt x="5280" y="12185"/>
                    <a:pt x="5349" y="12049"/>
                    <a:pt x="5417" y="11904"/>
                  </a:cubicBezTo>
                  <a:cubicBezTo>
                    <a:pt x="5478" y="11782"/>
                    <a:pt x="5539" y="11653"/>
                    <a:pt x="5600" y="11531"/>
                  </a:cubicBezTo>
                  <a:cubicBezTo>
                    <a:pt x="5608" y="11508"/>
                    <a:pt x="5623" y="11486"/>
                    <a:pt x="5630" y="11463"/>
                  </a:cubicBezTo>
                  <a:cubicBezTo>
                    <a:pt x="5691" y="11333"/>
                    <a:pt x="5752" y="11196"/>
                    <a:pt x="5821" y="11059"/>
                  </a:cubicBezTo>
                  <a:cubicBezTo>
                    <a:pt x="5821" y="11052"/>
                    <a:pt x="5828" y="11044"/>
                    <a:pt x="5828" y="11029"/>
                  </a:cubicBezTo>
                  <a:cubicBezTo>
                    <a:pt x="5897" y="10892"/>
                    <a:pt x="5958" y="10748"/>
                    <a:pt x="6018" y="10603"/>
                  </a:cubicBezTo>
                  <a:cubicBezTo>
                    <a:pt x="6072" y="10489"/>
                    <a:pt x="6117" y="10375"/>
                    <a:pt x="6171" y="10261"/>
                  </a:cubicBezTo>
                  <a:cubicBezTo>
                    <a:pt x="6391" y="9720"/>
                    <a:pt x="6612" y="9150"/>
                    <a:pt x="6802" y="8564"/>
                  </a:cubicBezTo>
                  <a:cubicBezTo>
                    <a:pt x="6870" y="8374"/>
                    <a:pt x="6931" y="8176"/>
                    <a:pt x="6992" y="7978"/>
                  </a:cubicBezTo>
                  <a:lnTo>
                    <a:pt x="6992" y="7978"/>
                  </a:lnTo>
                  <a:lnTo>
                    <a:pt x="6977" y="7986"/>
                  </a:lnTo>
                  <a:cubicBezTo>
                    <a:pt x="7129" y="7469"/>
                    <a:pt x="7266" y="6944"/>
                    <a:pt x="7388" y="6403"/>
                  </a:cubicBezTo>
                  <a:cubicBezTo>
                    <a:pt x="7555" y="5635"/>
                    <a:pt x="7685" y="4867"/>
                    <a:pt x="7761" y="4083"/>
                  </a:cubicBezTo>
                  <a:lnTo>
                    <a:pt x="7761" y="4060"/>
                  </a:lnTo>
                  <a:cubicBezTo>
                    <a:pt x="7844" y="3269"/>
                    <a:pt x="7875" y="2462"/>
                    <a:pt x="7844" y="1664"/>
                  </a:cubicBezTo>
                  <a:lnTo>
                    <a:pt x="7844" y="1603"/>
                  </a:lnTo>
                  <a:cubicBezTo>
                    <a:pt x="7837" y="1390"/>
                    <a:pt x="7829" y="1184"/>
                    <a:pt x="7814" y="971"/>
                  </a:cubicBezTo>
                  <a:lnTo>
                    <a:pt x="7814" y="933"/>
                  </a:lnTo>
                  <a:cubicBezTo>
                    <a:pt x="7791" y="644"/>
                    <a:pt x="7761" y="355"/>
                    <a:pt x="7715" y="58"/>
                  </a:cubicBezTo>
                  <a:cubicBezTo>
                    <a:pt x="7677" y="28"/>
                    <a:pt x="7639" y="13"/>
                    <a:pt x="7593" y="5"/>
                  </a:cubicBezTo>
                  <a:cubicBezTo>
                    <a:pt x="7578" y="2"/>
                    <a:pt x="7563" y="1"/>
                    <a:pt x="7548" y="1"/>
                  </a:cubicBezTo>
                  <a:close/>
                </a:path>
              </a:pathLst>
            </a:custGeom>
            <a:solidFill>
              <a:srgbClr val="474E45">
                <a:alpha val="4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2"/>
            <p:cNvSpPr/>
            <p:nvPr/>
          </p:nvSpPr>
          <p:spPr>
            <a:xfrm flipH="1">
              <a:off x="52665" y="3269405"/>
              <a:ext cx="464183" cy="1798331"/>
            </a:xfrm>
            <a:custGeom>
              <a:rect b="b" l="l" r="r" t="t"/>
              <a:pathLst>
                <a:path extrusionOk="0" h="29684" w="7662">
                  <a:moveTo>
                    <a:pt x="7613" y="0"/>
                  </a:moveTo>
                  <a:cubicBezTo>
                    <a:pt x="7549" y="0"/>
                    <a:pt x="7491" y="25"/>
                    <a:pt x="7449" y="73"/>
                  </a:cubicBezTo>
                  <a:cubicBezTo>
                    <a:pt x="7122" y="355"/>
                    <a:pt x="6711" y="301"/>
                    <a:pt x="6330" y="317"/>
                  </a:cubicBezTo>
                  <a:cubicBezTo>
                    <a:pt x="4162" y="393"/>
                    <a:pt x="2405" y="2919"/>
                    <a:pt x="1484" y="6076"/>
                  </a:cubicBezTo>
                  <a:cubicBezTo>
                    <a:pt x="556" y="9233"/>
                    <a:pt x="335" y="12961"/>
                    <a:pt x="214" y="16628"/>
                  </a:cubicBezTo>
                  <a:cubicBezTo>
                    <a:pt x="77" y="20919"/>
                    <a:pt x="1" y="25317"/>
                    <a:pt x="77" y="29683"/>
                  </a:cubicBezTo>
                  <a:cubicBezTo>
                    <a:pt x="115" y="29341"/>
                    <a:pt x="145" y="28991"/>
                    <a:pt x="183" y="28649"/>
                  </a:cubicBezTo>
                  <a:cubicBezTo>
                    <a:pt x="259" y="27416"/>
                    <a:pt x="381" y="26199"/>
                    <a:pt x="564" y="25020"/>
                  </a:cubicBezTo>
                  <a:cubicBezTo>
                    <a:pt x="746" y="23232"/>
                    <a:pt x="891" y="21406"/>
                    <a:pt x="952" y="19466"/>
                  </a:cubicBezTo>
                  <a:cubicBezTo>
                    <a:pt x="1096" y="15609"/>
                    <a:pt x="1781" y="12261"/>
                    <a:pt x="2975" y="8997"/>
                  </a:cubicBezTo>
                  <a:cubicBezTo>
                    <a:pt x="4284" y="5498"/>
                    <a:pt x="6422" y="3550"/>
                    <a:pt x="7662" y="5"/>
                  </a:cubicBezTo>
                  <a:cubicBezTo>
                    <a:pt x="7645" y="2"/>
                    <a:pt x="7629" y="0"/>
                    <a:pt x="761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2"/>
            <p:cNvSpPr/>
            <p:nvPr/>
          </p:nvSpPr>
          <p:spPr>
            <a:xfrm flipH="1">
              <a:off x="453176" y="4026515"/>
              <a:ext cx="43862" cy="351257"/>
            </a:xfrm>
            <a:custGeom>
              <a:rect b="b" l="l" r="r" t="t"/>
              <a:pathLst>
                <a:path extrusionOk="0" h="5798" w="724">
                  <a:moveTo>
                    <a:pt x="100" y="0"/>
                  </a:moveTo>
                  <a:cubicBezTo>
                    <a:pt x="62" y="510"/>
                    <a:pt x="24" y="1027"/>
                    <a:pt x="1" y="1544"/>
                  </a:cubicBezTo>
                  <a:cubicBezTo>
                    <a:pt x="191" y="2693"/>
                    <a:pt x="328" y="3850"/>
                    <a:pt x="495" y="5006"/>
                  </a:cubicBezTo>
                  <a:cubicBezTo>
                    <a:pt x="503" y="5037"/>
                    <a:pt x="503" y="5059"/>
                    <a:pt x="510" y="5090"/>
                  </a:cubicBezTo>
                  <a:cubicBezTo>
                    <a:pt x="564" y="5326"/>
                    <a:pt x="617" y="5561"/>
                    <a:pt x="678" y="5797"/>
                  </a:cubicBezTo>
                  <a:cubicBezTo>
                    <a:pt x="693" y="5607"/>
                    <a:pt x="708" y="5425"/>
                    <a:pt x="723" y="5242"/>
                  </a:cubicBezTo>
                  <a:cubicBezTo>
                    <a:pt x="609" y="4869"/>
                    <a:pt x="541" y="4481"/>
                    <a:pt x="503" y="4093"/>
                  </a:cubicBezTo>
                  <a:cubicBezTo>
                    <a:pt x="450" y="3530"/>
                    <a:pt x="427" y="2967"/>
                    <a:pt x="412" y="2412"/>
                  </a:cubicBezTo>
                  <a:cubicBezTo>
                    <a:pt x="404" y="2313"/>
                    <a:pt x="404" y="2222"/>
                    <a:pt x="404" y="2123"/>
                  </a:cubicBezTo>
                  <a:cubicBezTo>
                    <a:pt x="290" y="1415"/>
                    <a:pt x="183" y="708"/>
                    <a:pt x="10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2"/>
            <p:cNvSpPr/>
            <p:nvPr/>
          </p:nvSpPr>
          <p:spPr>
            <a:xfrm flipH="1">
              <a:off x="442089" y="3695064"/>
              <a:ext cx="32351" cy="527371"/>
            </a:xfrm>
            <a:custGeom>
              <a:rect b="b" l="l" r="r" t="t"/>
              <a:pathLst>
                <a:path extrusionOk="0" h="8705" w="534">
                  <a:moveTo>
                    <a:pt x="533" y="1"/>
                  </a:moveTo>
                  <a:lnTo>
                    <a:pt x="533" y="1"/>
                  </a:lnTo>
                  <a:cubicBezTo>
                    <a:pt x="312" y="944"/>
                    <a:pt x="130" y="1911"/>
                    <a:pt x="1" y="2877"/>
                  </a:cubicBezTo>
                  <a:cubicBezTo>
                    <a:pt x="99" y="3934"/>
                    <a:pt x="153" y="4992"/>
                    <a:pt x="229" y="6042"/>
                  </a:cubicBezTo>
                  <a:cubicBezTo>
                    <a:pt x="267" y="6567"/>
                    <a:pt x="282" y="7084"/>
                    <a:pt x="297" y="7609"/>
                  </a:cubicBezTo>
                  <a:cubicBezTo>
                    <a:pt x="358" y="7974"/>
                    <a:pt x="419" y="8339"/>
                    <a:pt x="472" y="8704"/>
                  </a:cubicBezTo>
                  <a:cubicBezTo>
                    <a:pt x="472" y="8332"/>
                    <a:pt x="472" y="7959"/>
                    <a:pt x="465" y="7586"/>
                  </a:cubicBezTo>
                  <a:cubicBezTo>
                    <a:pt x="449" y="6331"/>
                    <a:pt x="419" y="5068"/>
                    <a:pt x="427" y="3813"/>
                  </a:cubicBezTo>
                  <a:cubicBezTo>
                    <a:pt x="442" y="2588"/>
                    <a:pt x="487" y="1370"/>
                    <a:pt x="525" y="153"/>
                  </a:cubicBezTo>
                  <a:cubicBezTo>
                    <a:pt x="525" y="100"/>
                    <a:pt x="533" y="47"/>
                    <a:pt x="53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2"/>
            <p:cNvSpPr/>
            <p:nvPr/>
          </p:nvSpPr>
          <p:spPr>
            <a:xfrm flipH="1">
              <a:off x="399257" y="3561902"/>
              <a:ext cx="34593" cy="601524"/>
            </a:xfrm>
            <a:custGeom>
              <a:rect b="b" l="l" r="r" t="t"/>
              <a:pathLst>
                <a:path extrusionOk="0" h="9929" w="571">
                  <a:moveTo>
                    <a:pt x="533" y="0"/>
                  </a:moveTo>
                  <a:cubicBezTo>
                    <a:pt x="403" y="335"/>
                    <a:pt x="289" y="670"/>
                    <a:pt x="183" y="1020"/>
                  </a:cubicBezTo>
                  <a:cubicBezTo>
                    <a:pt x="160" y="1408"/>
                    <a:pt x="145" y="1796"/>
                    <a:pt x="129" y="2176"/>
                  </a:cubicBezTo>
                  <a:cubicBezTo>
                    <a:pt x="91" y="3386"/>
                    <a:pt x="46" y="4603"/>
                    <a:pt x="30" y="5828"/>
                  </a:cubicBezTo>
                  <a:cubicBezTo>
                    <a:pt x="0" y="7068"/>
                    <a:pt x="38" y="8316"/>
                    <a:pt x="53" y="9571"/>
                  </a:cubicBezTo>
                  <a:cubicBezTo>
                    <a:pt x="61" y="9685"/>
                    <a:pt x="61" y="9807"/>
                    <a:pt x="61" y="9929"/>
                  </a:cubicBezTo>
                  <a:cubicBezTo>
                    <a:pt x="183" y="9221"/>
                    <a:pt x="320" y="8536"/>
                    <a:pt x="487" y="7852"/>
                  </a:cubicBezTo>
                  <a:cubicBezTo>
                    <a:pt x="426" y="6574"/>
                    <a:pt x="472" y="5288"/>
                    <a:pt x="517" y="4040"/>
                  </a:cubicBezTo>
                  <a:cubicBezTo>
                    <a:pt x="548" y="3036"/>
                    <a:pt x="571" y="2024"/>
                    <a:pt x="563" y="1012"/>
                  </a:cubicBezTo>
                  <a:cubicBezTo>
                    <a:pt x="563" y="677"/>
                    <a:pt x="555" y="335"/>
                    <a:pt x="53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2"/>
            <p:cNvSpPr/>
            <p:nvPr/>
          </p:nvSpPr>
          <p:spPr>
            <a:xfrm flipH="1">
              <a:off x="470261" y="4443146"/>
              <a:ext cx="41499" cy="237423"/>
            </a:xfrm>
            <a:custGeom>
              <a:rect b="b" l="l" r="r" t="t"/>
              <a:pathLst>
                <a:path extrusionOk="0" h="3919" w="685">
                  <a:moveTo>
                    <a:pt x="46" y="1"/>
                  </a:moveTo>
                  <a:cubicBezTo>
                    <a:pt x="31" y="739"/>
                    <a:pt x="15" y="1477"/>
                    <a:pt x="0" y="2222"/>
                  </a:cubicBezTo>
                  <a:cubicBezTo>
                    <a:pt x="31" y="2321"/>
                    <a:pt x="61" y="2428"/>
                    <a:pt x="99" y="2527"/>
                  </a:cubicBezTo>
                  <a:cubicBezTo>
                    <a:pt x="251" y="3006"/>
                    <a:pt x="426" y="3470"/>
                    <a:pt x="639" y="3919"/>
                  </a:cubicBezTo>
                  <a:lnTo>
                    <a:pt x="685" y="3318"/>
                  </a:lnTo>
                  <a:cubicBezTo>
                    <a:pt x="586" y="2831"/>
                    <a:pt x="472" y="2344"/>
                    <a:pt x="381" y="1865"/>
                  </a:cubicBezTo>
                  <a:cubicBezTo>
                    <a:pt x="259" y="1248"/>
                    <a:pt x="152" y="625"/>
                    <a:pt x="4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2"/>
            <p:cNvSpPr/>
            <p:nvPr/>
          </p:nvSpPr>
          <p:spPr>
            <a:xfrm flipH="1">
              <a:off x="304323" y="3388149"/>
              <a:ext cx="52586" cy="483509"/>
            </a:xfrm>
            <a:custGeom>
              <a:rect b="b" l="l" r="r" t="t"/>
              <a:pathLst>
                <a:path extrusionOk="0" h="7981" w="868">
                  <a:moveTo>
                    <a:pt x="868" y="0"/>
                  </a:moveTo>
                  <a:lnTo>
                    <a:pt x="868" y="0"/>
                  </a:lnTo>
                  <a:cubicBezTo>
                    <a:pt x="769" y="129"/>
                    <a:pt x="662" y="266"/>
                    <a:pt x="564" y="403"/>
                  </a:cubicBezTo>
                  <a:cubicBezTo>
                    <a:pt x="472" y="1316"/>
                    <a:pt x="404" y="2244"/>
                    <a:pt x="320" y="3165"/>
                  </a:cubicBezTo>
                  <a:cubicBezTo>
                    <a:pt x="198" y="4603"/>
                    <a:pt x="8" y="6041"/>
                    <a:pt x="8" y="7532"/>
                  </a:cubicBezTo>
                  <a:cubicBezTo>
                    <a:pt x="1" y="7684"/>
                    <a:pt x="8" y="7829"/>
                    <a:pt x="8" y="7981"/>
                  </a:cubicBezTo>
                  <a:cubicBezTo>
                    <a:pt x="61" y="7813"/>
                    <a:pt x="122" y="7646"/>
                    <a:pt x="176" y="7479"/>
                  </a:cubicBezTo>
                  <a:cubicBezTo>
                    <a:pt x="183" y="7349"/>
                    <a:pt x="183" y="7212"/>
                    <a:pt x="183" y="7083"/>
                  </a:cubicBezTo>
                  <a:cubicBezTo>
                    <a:pt x="214" y="6026"/>
                    <a:pt x="274" y="4983"/>
                    <a:pt x="373" y="3956"/>
                  </a:cubicBezTo>
                  <a:cubicBezTo>
                    <a:pt x="465" y="3043"/>
                    <a:pt x="586" y="2153"/>
                    <a:pt x="701" y="1263"/>
                  </a:cubicBezTo>
                  <a:cubicBezTo>
                    <a:pt x="754" y="837"/>
                    <a:pt x="815" y="418"/>
                    <a:pt x="86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2"/>
            <p:cNvSpPr/>
            <p:nvPr/>
          </p:nvSpPr>
          <p:spPr>
            <a:xfrm flipH="1">
              <a:off x="386352" y="3890505"/>
              <a:ext cx="3271" cy="89056"/>
            </a:xfrm>
            <a:custGeom>
              <a:rect b="b" l="l" r="r" t="t"/>
              <a:pathLst>
                <a:path extrusionOk="0" h="1470" w="54">
                  <a:moveTo>
                    <a:pt x="16" y="1"/>
                  </a:moveTo>
                  <a:cubicBezTo>
                    <a:pt x="8" y="472"/>
                    <a:pt x="0" y="952"/>
                    <a:pt x="0" y="1431"/>
                  </a:cubicBezTo>
                  <a:lnTo>
                    <a:pt x="0" y="1469"/>
                  </a:lnTo>
                  <a:cubicBezTo>
                    <a:pt x="23" y="1408"/>
                    <a:pt x="38" y="1347"/>
                    <a:pt x="54" y="1286"/>
                  </a:cubicBezTo>
                  <a:cubicBezTo>
                    <a:pt x="46" y="853"/>
                    <a:pt x="31" y="427"/>
                    <a:pt x="1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2"/>
            <p:cNvSpPr/>
            <p:nvPr/>
          </p:nvSpPr>
          <p:spPr>
            <a:xfrm flipH="1">
              <a:off x="362846" y="3477509"/>
              <a:ext cx="24475" cy="136977"/>
            </a:xfrm>
            <a:custGeom>
              <a:rect b="b" l="l" r="r" t="t"/>
              <a:pathLst>
                <a:path extrusionOk="0" h="2261" w="404">
                  <a:moveTo>
                    <a:pt x="404" y="1"/>
                  </a:moveTo>
                  <a:cubicBezTo>
                    <a:pt x="259" y="267"/>
                    <a:pt x="122" y="549"/>
                    <a:pt x="0" y="838"/>
                  </a:cubicBezTo>
                  <a:cubicBezTo>
                    <a:pt x="31" y="1310"/>
                    <a:pt x="54" y="1789"/>
                    <a:pt x="61" y="2261"/>
                  </a:cubicBezTo>
                  <a:cubicBezTo>
                    <a:pt x="69" y="2222"/>
                    <a:pt x="77" y="2177"/>
                    <a:pt x="77" y="2131"/>
                  </a:cubicBezTo>
                  <a:cubicBezTo>
                    <a:pt x="160" y="1408"/>
                    <a:pt x="274" y="701"/>
                    <a:pt x="40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2"/>
            <p:cNvSpPr/>
            <p:nvPr/>
          </p:nvSpPr>
          <p:spPr>
            <a:xfrm flipH="1">
              <a:off x="345762" y="3478903"/>
              <a:ext cx="29564" cy="440253"/>
            </a:xfrm>
            <a:custGeom>
              <a:rect b="b" l="l" r="r" t="t"/>
              <a:pathLst>
                <a:path extrusionOk="0" h="7267" w="488">
                  <a:moveTo>
                    <a:pt x="487" y="1"/>
                  </a:moveTo>
                  <a:lnTo>
                    <a:pt x="487" y="1"/>
                  </a:lnTo>
                  <a:cubicBezTo>
                    <a:pt x="373" y="625"/>
                    <a:pt x="267" y="1256"/>
                    <a:pt x="183" y="1903"/>
                  </a:cubicBezTo>
                  <a:cubicBezTo>
                    <a:pt x="54" y="2899"/>
                    <a:pt x="0" y="3904"/>
                    <a:pt x="8" y="4908"/>
                  </a:cubicBezTo>
                  <a:cubicBezTo>
                    <a:pt x="8" y="5692"/>
                    <a:pt x="31" y="6475"/>
                    <a:pt x="61" y="7266"/>
                  </a:cubicBezTo>
                  <a:cubicBezTo>
                    <a:pt x="69" y="7228"/>
                    <a:pt x="76" y="7198"/>
                    <a:pt x="92" y="7167"/>
                  </a:cubicBezTo>
                  <a:cubicBezTo>
                    <a:pt x="61" y="6894"/>
                    <a:pt x="46" y="6620"/>
                    <a:pt x="46" y="6346"/>
                  </a:cubicBezTo>
                  <a:cubicBezTo>
                    <a:pt x="31" y="5570"/>
                    <a:pt x="61" y="4794"/>
                    <a:pt x="137" y="4018"/>
                  </a:cubicBezTo>
                  <a:cubicBezTo>
                    <a:pt x="190" y="3325"/>
                    <a:pt x="267" y="2633"/>
                    <a:pt x="327" y="1933"/>
                  </a:cubicBezTo>
                  <a:cubicBezTo>
                    <a:pt x="388" y="1294"/>
                    <a:pt x="434" y="647"/>
                    <a:pt x="48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2"/>
            <p:cNvSpPr/>
            <p:nvPr/>
          </p:nvSpPr>
          <p:spPr>
            <a:xfrm flipH="1">
              <a:off x="117181" y="3288550"/>
              <a:ext cx="55796" cy="222217"/>
            </a:xfrm>
            <a:custGeom>
              <a:rect b="b" l="l" r="r" t="t"/>
              <a:pathLst>
                <a:path extrusionOk="0" h="3668" w="921">
                  <a:moveTo>
                    <a:pt x="578" y="1"/>
                  </a:moveTo>
                  <a:cubicBezTo>
                    <a:pt x="540" y="206"/>
                    <a:pt x="510" y="412"/>
                    <a:pt x="487" y="602"/>
                  </a:cubicBezTo>
                  <a:cubicBezTo>
                    <a:pt x="411" y="1058"/>
                    <a:pt x="358" y="1522"/>
                    <a:pt x="274" y="1971"/>
                  </a:cubicBezTo>
                  <a:cubicBezTo>
                    <a:pt x="183" y="2435"/>
                    <a:pt x="91" y="2899"/>
                    <a:pt x="31" y="3386"/>
                  </a:cubicBezTo>
                  <a:cubicBezTo>
                    <a:pt x="23" y="3478"/>
                    <a:pt x="8" y="3576"/>
                    <a:pt x="0" y="3668"/>
                  </a:cubicBezTo>
                  <a:cubicBezTo>
                    <a:pt x="190" y="3356"/>
                    <a:pt x="381" y="3036"/>
                    <a:pt x="571" y="2717"/>
                  </a:cubicBezTo>
                  <a:cubicBezTo>
                    <a:pt x="609" y="2359"/>
                    <a:pt x="632" y="2002"/>
                    <a:pt x="670" y="1652"/>
                  </a:cubicBezTo>
                  <a:cubicBezTo>
                    <a:pt x="731" y="1134"/>
                    <a:pt x="822" y="640"/>
                    <a:pt x="906" y="138"/>
                  </a:cubicBezTo>
                  <a:cubicBezTo>
                    <a:pt x="913" y="92"/>
                    <a:pt x="921" y="46"/>
                    <a:pt x="92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2"/>
            <p:cNvSpPr/>
            <p:nvPr/>
          </p:nvSpPr>
          <p:spPr>
            <a:xfrm flipH="1">
              <a:off x="155894" y="3290852"/>
              <a:ext cx="41075" cy="257718"/>
            </a:xfrm>
            <a:custGeom>
              <a:rect b="b" l="l" r="r" t="t"/>
              <a:pathLst>
                <a:path extrusionOk="0" h="4254" w="678">
                  <a:moveTo>
                    <a:pt x="678" y="1"/>
                  </a:moveTo>
                  <a:cubicBezTo>
                    <a:pt x="594" y="16"/>
                    <a:pt x="503" y="31"/>
                    <a:pt x="419" y="54"/>
                  </a:cubicBezTo>
                  <a:cubicBezTo>
                    <a:pt x="373" y="488"/>
                    <a:pt x="335" y="929"/>
                    <a:pt x="297" y="1363"/>
                  </a:cubicBezTo>
                  <a:cubicBezTo>
                    <a:pt x="244" y="1941"/>
                    <a:pt x="176" y="2511"/>
                    <a:pt x="115" y="3097"/>
                  </a:cubicBezTo>
                  <a:cubicBezTo>
                    <a:pt x="77" y="3485"/>
                    <a:pt x="46" y="3873"/>
                    <a:pt x="1" y="4254"/>
                  </a:cubicBezTo>
                  <a:lnTo>
                    <a:pt x="92" y="4101"/>
                  </a:lnTo>
                  <a:cubicBezTo>
                    <a:pt x="92" y="3942"/>
                    <a:pt x="99" y="3782"/>
                    <a:pt x="115" y="3630"/>
                  </a:cubicBezTo>
                  <a:cubicBezTo>
                    <a:pt x="160" y="3120"/>
                    <a:pt x="236" y="2618"/>
                    <a:pt x="343" y="2108"/>
                  </a:cubicBezTo>
                  <a:cubicBezTo>
                    <a:pt x="419" y="1682"/>
                    <a:pt x="487" y="1256"/>
                    <a:pt x="556" y="815"/>
                  </a:cubicBezTo>
                  <a:cubicBezTo>
                    <a:pt x="594" y="549"/>
                    <a:pt x="640" y="275"/>
                    <a:pt x="67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2"/>
            <p:cNvSpPr/>
            <p:nvPr/>
          </p:nvSpPr>
          <p:spPr>
            <a:xfrm flipH="1">
              <a:off x="53084" y="3269405"/>
              <a:ext cx="65550" cy="146913"/>
            </a:xfrm>
            <a:custGeom>
              <a:rect b="b" l="l" r="r" t="t"/>
              <a:pathLst>
                <a:path extrusionOk="0" h="2425" w="1082">
                  <a:moveTo>
                    <a:pt x="1035" y="0"/>
                  </a:moveTo>
                  <a:cubicBezTo>
                    <a:pt x="973" y="0"/>
                    <a:pt x="911" y="25"/>
                    <a:pt x="868" y="73"/>
                  </a:cubicBezTo>
                  <a:cubicBezTo>
                    <a:pt x="708" y="203"/>
                    <a:pt x="518" y="279"/>
                    <a:pt x="313" y="294"/>
                  </a:cubicBezTo>
                  <a:cubicBezTo>
                    <a:pt x="305" y="324"/>
                    <a:pt x="305" y="355"/>
                    <a:pt x="298" y="378"/>
                  </a:cubicBezTo>
                  <a:cubicBezTo>
                    <a:pt x="214" y="925"/>
                    <a:pt x="107" y="1458"/>
                    <a:pt x="47" y="2021"/>
                  </a:cubicBezTo>
                  <a:cubicBezTo>
                    <a:pt x="31" y="2158"/>
                    <a:pt x="16" y="2287"/>
                    <a:pt x="1" y="2424"/>
                  </a:cubicBezTo>
                  <a:cubicBezTo>
                    <a:pt x="427" y="1648"/>
                    <a:pt x="785" y="842"/>
                    <a:pt x="1081" y="5"/>
                  </a:cubicBezTo>
                  <a:cubicBezTo>
                    <a:pt x="1066" y="2"/>
                    <a:pt x="1051" y="0"/>
                    <a:pt x="103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2"/>
            <p:cNvSpPr/>
            <p:nvPr/>
          </p:nvSpPr>
          <p:spPr>
            <a:xfrm flipH="1">
              <a:off x="273426" y="3354949"/>
              <a:ext cx="54888" cy="438375"/>
            </a:xfrm>
            <a:custGeom>
              <a:rect b="b" l="l" r="r" t="t"/>
              <a:pathLst>
                <a:path extrusionOk="0" h="7236" w="906">
                  <a:moveTo>
                    <a:pt x="906" y="0"/>
                  </a:moveTo>
                  <a:lnTo>
                    <a:pt x="906" y="0"/>
                  </a:lnTo>
                  <a:cubicBezTo>
                    <a:pt x="845" y="53"/>
                    <a:pt x="791" y="107"/>
                    <a:pt x="731" y="168"/>
                  </a:cubicBezTo>
                  <a:cubicBezTo>
                    <a:pt x="655" y="708"/>
                    <a:pt x="578" y="1256"/>
                    <a:pt x="510" y="1796"/>
                  </a:cubicBezTo>
                  <a:cubicBezTo>
                    <a:pt x="396" y="2663"/>
                    <a:pt x="289" y="3523"/>
                    <a:pt x="190" y="4405"/>
                  </a:cubicBezTo>
                  <a:cubicBezTo>
                    <a:pt x="92" y="5333"/>
                    <a:pt x="31" y="6277"/>
                    <a:pt x="0" y="7235"/>
                  </a:cubicBezTo>
                  <a:cubicBezTo>
                    <a:pt x="137" y="6885"/>
                    <a:pt x="282" y="6558"/>
                    <a:pt x="434" y="6239"/>
                  </a:cubicBezTo>
                  <a:cubicBezTo>
                    <a:pt x="419" y="5508"/>
                    <a:pt x="457" y="4778"/>
                    <a:pt x="502" y="4086"/>
                  </a:cubicBezTo>
                  <a:cubicBezTo>
                    <a:pt x="548" y="3348"/>
                    <a:pt x="609" y="2617"/>
                    <a:pt x="677" y="1895"/>
                  </a:cubicBezTo>
                  <a:cubicBezTo>
                    <a:pt x="738" y="1256"/>
                    <a:pt x="822" y="632"/>
                    <a:pt x="90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
            <p:cNvSpPr/>
            <p:nvPr/>
          </p:nvSpPr>
          <p:spPr>
            <a:xfrm flipH="1">
              <a:off x="189094" y="3299637"/>
              <a:ext cx="49799" cy="317149"/>
            </a:xfrm>
            <a:custGeom>
              <a:rect b="b" l="l" r="r" t="t"/>
              <a:pathLst>
                <a:path extrusionOk="0" h="5235" w="822">
                  <a:moveTo>
                    <a:pt x="822" y="0"/>
                  </a:moveTo>
                  <a:lnTo>
                    <a:pt x="715" y="46"/>
                  </a:lnTo>
                  <a:cubicBezTo>
                    <a:pt x="426" y="1606"/>
                    <a:pt x="122" y="3158"/>
                    <a:pt x="23" y="4816"/>
                  </a:cubicBezTo>
                  <a:cubicBezTo>
                    <a:pt x="15" y="4953"/>
                    <a:pt x="8" y="5090"/>
                    <a:pt x="0" y="5235"/>
                  </a:cubicBezTo>
                  <a:cubicBezTo>
                    <a:pt x="114" y="5044"/>
                    <a:pt x="221" y="4862"/>
                    <a:pt x="335" y="4687"/>
                  </a:cubicBezTo>
                  <a:cubicBezTo>
                    <a:pt x="426" y="4086"/>
                    <a:pt x="487" y="3470"/>
                    <a:pt x="540" y="2861"/>
                  </a:cubicBezTo>
                  <a:cubicBezTo>
                    <a:pt x="594" y="2275"/>
                    <a:pt x="670" y="1704"/>
                    <a:pt x="723" y="1119"/>
                  </a:cubicBezTo>
                  <a:cubicBezTo>
                    <a:pt x="753" y="746"/>
                    <a:pt x="784" y="373"/>
                    <a:pt x="822"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2"/>
            <p:cNvSpPr/>
            <p:nvPr/>
          </p:nvSpPr>
          <p:spPr>
            <a:xfrm flipH="1">
              <a:off x="487769" y="4736733"/>
              <a:ext cx="26293" cy="119953"/>
            </a:xfrm>
            <a:custGeom>
              <a:rect b="b" l="l" r="r" t="t"/>
              <a:pathLst>
                <a:path extrusionOk="0" h="1980" w="434">
                  <a:moveTo>
                    <a:pt x="0" y="1"/>
                  </a:moveTo>
                  <a:lnTo>
                    <a:pt x="0" y="298"/>
                  </a:lnTo>
                  <a:cubicBezTo>
                    <a:pt x="122" y="861"/>
                    <a:pt x="244" y="1416"/>
                    <a:pt x="350" y="1979"/>
                  </a:cubicBezTo>
                  <a:cubicBezTo>
                    <a:pt x="381" y="1766"/>
                    <a:pt x="403" y="1561"/>
                    <a:pt x="434" y="1355"/>
                  </a:cubicBezTo>
                  <a:cubicBezTo>
                    <a:pt x="267" y="929"/>
                    <a:pt x="137" y="465"/>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2"/>
            <p:cNvSpPr/>
            <p:nvPr/>
          </p:nvSpPr>
          <p:spPr>
            <a:xfrm flipH="1">
              <a:off x="481287" y="4647373"/>
              <a:ext cx="32351" cy="134614"/>
            </a:xfrm>
            <a:custGeom>
              <a:rect b="b" l="l" r="r" t="t"/>
              <a:pathLst>
                <a:path extrusionOk="0" h="2222" w="534">
                  <a:moveTo>
                    <a:pt x="8" y="0"/>
                  </a:moveTo>
                  <a:cubicBezTo>
                    <a:pt x="8" y="190"/>
                    <a:pt x="1" y="373"/>
                    <a:pt x="1" y="563"/>
                  </a:cubicBezTo>
                  <a:cubicBezTo>
                    <a:pt x="107" y="867"/>
                    <a:pt x="191" y="1179"/>
                    <a:pt x="290" y="1484"/>
                  </a:cubicBezTo>
                  <a:cubicBezTo>
                    <a:pt x="358" y="1727"/>
                    <a:pt x="434" y="1978"/>
                    <a:pt x="511" y="2222"/>
                  </a:cubicBezTo>
                  <a:cubicBezTo>
                    <a:pt x="518" y="2138"/>
                    <a:pt x="526" y="2054"/>
                    <a:pt x="533" y="1970"/>
                  </a:cubicBezTo>
                  <a:cubicBezTo>
                    <a:pt x="374" y="1309"/>
                    <a:pt x="191" y="654"/>
                    <a:pt x="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2"/>
            <p:cNvSpPr/>
            <p:nvPr/>
          </p:nvSpPr>
          <p:spPr>
            <a:xfrm flipH="1">
              <a:off x="498795" y="4830334"/>
              <a:ext cx="15267" cy="101900"/>
            </a:xfrm>
            <a:custGeom>
              <a:rect b="b" l="l" r="r" t="t"/>
              <a:pathLst>
                <a:path extrusionOk="0" h="1682" w="252">
                  <a:moveTo>
                    <a:pt x="0" y="0"/>
                  </a:moveTo>
                  <a:cubicBezTo>
                    <a:pt x="0" y="358"/>
                    <a:pt x="0" y="716"/>
                    <a:pt x="0" y="1081"/>
                  </a:cubicBezTo>
                  <a:cubicBezTo>
                    <a:pt x="69" y="1286"/>
                    <a:pt x="145" y="1484"/>
                    <a:pt x="221" y="1682"/>
                  </a:cubicBezTo>
                  <a:cubicBezTo>
                    <a:pt x="236" y="1568"/>
                    <a:pt x="244" y="1461"/>
                    <a:pt x="251" y="1355"/>
                  </a:cubicBezTo>
                  <a:cubicBezTo>
                    <a:pt x="175" y="898"/>
                    <a:pt x="92" y="449"/>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2"/>
            <p:cNvSpPr/>
            <p:nvPr/>
          </p:nvSpPr>
          <p:spPr>
            <a:xfrm flipH="1">
              <a:off x="222717" y="3315752"/>
              <a:ext cx="62763" cy="383972"/>
            </a:xfrm>
            <a:custGeom>
              <a:rect b="b" l="l" r="r" t="t"/>
              <a:pathLst>
                <a:path extrusionOk="0" h="6338" w="1036">
                  <a:moveTo>
                    <a:pt x="1036" y="1"/>
                  </a:moveTo>
                  <a:lnTo>
                    <a:pt x="1036" y="1"/>
                  </a:lnTo>
                  <a:cubicBezTo>
                    <a:pt x="853" y="115"/>
                    <a:pt x="678" y="236"/>
                    <a:pt x="511" y="366"/>
                  </a:cubicBezTo>
                  <a:cubicBezTo>
                    <a:pt x="427" y="997"/>
                    <a:pt x="343" y="1629"/>
                    <a:pt x="275" y="2260"/>
                  </a:cubicBezTo>
                  <a:cubicBezTo>
                    <a:pt x="199" y="2968"/>
                    <a:pt x="145" y="3690"/>
                    <a:pt x="84" y="4413"/>
                  </a:cubicBezTo>
                  <a:cubicBezTo>
                    <a:pt x="39" y="5052"/>
                    <a:pt x="8" y="5691"/>
                    <a:pt x="1" y="6338"/>
                  </a:cubicBezTo>
                  <a:cubicBezTo>
                    <a:pt x="115" y="6117"/>
                    <a:pt x="229" y="5904"/>
                    <a:pt x="343" y="5691"/>
                  </a:cubicBezTo>
                  <a:cubicBezTo>
                    <a:pt x="381" y="5303"/>
                    <a:pt x="427" y="4915"/>
                    <a:pt x="465" y="4527"/>
                  </a:cubicBezTo>
                  <a:cubicBezTo>
                    <a:pt x="549" y="3797"/>
                    <a:pt x="640" y="3074"/>
                    <a:pt x="724" y="2344"/>
                  </a:cubicBezTo>
                  <a:cubicBezTo>
                    <a:pt x="807" y="1613"/>
                    <a:pt x="891" y="883"/>
                    <a:pt x="1005" y="168"/>
                  </a:cubicBezTo>
                  <a:cubicBezTo>
                    <a:pt x="1013" y="115"/>
                    <a:pt x="1028" y="61"/>
                    <a:pt x="103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
            <p:cNvSpPr/>
            <p:nvPr/>
          </p:nvSpPr>
          <p:spPr>
            <a:xfrm flipH="1">
              <a:off x="459659" y="4233892"/>
              <a:ext cx="47073" cy="299641"/>
            </a:xfrm>
            <a:custGeom>
              <a:rect b="b" l="l" r="r" t="t"/>
              <a:pathLst>
                <a:path extrusionOk="0" h="4946" w="777">
                  <a:moveTo>
                    <a:pt x="69" y="1"/>
                  </a:moveTo>
                  <a:cubicBezTo>
                    <a:pt x="62" y="236"/>
                    <a:pt x="54" y="472"/>
                    <a:pt x="47" y="708"/>
                  </a:cubicBezTo>
                  <a:cubicBezTo>
                    <a:pt x="31" y="1172"/>
                    <a:pt x="16" y="1636"/>
                    <a:pt x="1" y="2108"/>
                  </a:cubicBezTo>
                  <a:cubicBezTo>
                    <a:pt x="31" y="2268"/>
                    <a:pt x="62" y="2420"/>
                    <a:pt x="85" y="2580"/>
                  </a:cubicBezTo>
                  <a:cubicBezTo>
                    <a:pt x="153" y="2831"/>
                    <a:pt x="222" y="3082"/>
                    <a:pt x="290" y="3333"/>
                  </a:cubicBezTo>
                  <a:cubicBezTo>
                    <a:pt x="435" y="3866"/>
                    <a:pt x="564" y="4421"/>
                    <a:pt x="724" y="4946"/>
                  </a:cubicBezTo>
                  <a:cubicBezTo>
                    <a:pt x="747" y="4520"/>
                    <a:pt x="762" y="4094"/>
                    <a:pt x="777" y="3660"/>
                  </a:cubicBezTo>
                  <a:cubicBezTo>
                    <a:pt x="762" y="3607"/>
                    <a:pt x="754" y="3554"/>
                    <a:pt x="739" y="3500"/>
                  </a:cubicBezTo>
                  <a:cubicBezTo>
                    <a:pt x="617" y="2945"/>
                    <a:pt x="511" y="2374"/>
                    <a:pt x="427" y="1804"/>
                  </a:cubicBezTo>
                  <a:cubicBezTo>
                    <a:pt x="290" y="1210"/>
                    <a:pt x="176" y="609"/>
                    <a:pt x="6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2"/>
            <p:cNvSpPr/>
            <p:nvPr/>
          </p:nvSpPr>
          <p:spPr>
            <a:xfrm flipH="1">
              <a:off x="16255" y="3269648"/>
              <a:ext cx="466485" cy="1515532"/>
            </a:xfrm>
            <a:custGeom>
              <a:rect b="b" l="l" r="r" t="t"/>
              <a:pathLst>
                <a:path extrusionOk="0" h="25016" w="7700">
                  <a:moveTo>
                    <a:pt x="7091" y="1"/>
                  </a:moveTo>
                  <a:cubicBezTo>
                    <a:pt x="5851" y="3546"/>
                    <a:pt x="3713" y="5494"/>
                    <a:pt x="2405" y="8993"/>
                  </a:cubicBezTo>
                  <a:cubicBezTo>
                    <a:pt x="1218" y="12257"/>
                    <a:pt x="526" y="15605"/>
                    <a:pt x="389" y="19462"/>
                  </a:cubicBezTo>
                  <a:cubicBezTo>
                    <a:pt x="328" y="21402"/>
                    <a:pt x="176" y="23228"/>
                    <a:pt x="1" y="25016"/>
                  </a:cubicBezTo>
                  <a:cubicBezTo>
                    <a:pt x="358" y="22688"/>
                    <a:pt x="929" y="20489"/>
                    <a:pt x="1690" y="18526"/>
                  </a:cubicBezTo>
                  <a:cubicBezTo>
                    <a:pt x="2846" y="15559"/>
                    <a:pt x="4428" y="13163"/>
                    <a:pt x="5646" y="10264"/>
                  </a:cubicBezTo>
                  <a:cubicBezTo>
                    <a:pt x="6848" y="7403"/>
                    <a:pt x="7700" y="3782"/>
                    <a:pt x="7213" y="54"/>
                  </a:cubicBezTo>
                  <a:cubicBezTo>
                    <a:pt x="7175" y="24"/>
                    <a:pt x="7137" y="8"/>
                    <a:pt x="709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2"/>
            <p:cNvSpPr/>
            <p:nvPr/>
          </p:nvSpPr>
          <p:spPr>
            <a:xfrm flipH="1">
              <a:off x="41092" y="3492291"/>
              <a:ext cx="278922" cy="281224"/>
            </a:xfrm>
            <a:custGeom>
              <a:rect b="b" l="l" r="r" t="t"/>
              <a:pathLst>
                <a:path extrusionOk="0" h="4642" w="4604">
                  <a:moveTo>
                    <a:pt x="4603" y="0"/>
                  </a:moveTo>
                  <a:cubicBezTo>
                    <a:pt x="4063" y="449"/>
                    <a:pt x="3530" y="906"/>
                    <a:pt x="2990" y="1400"/>
                  </a:cubicBezTo>
                  <a:cubicBezTo>
                    <a:pt x="2450" y="1902"/>
                    <a:pt x="1917" y="2443"/>
                    <a:pt x="1385" y="2975"/>
                  </a:cubicBezTo>
                  <a:cubicBezTo>
                    <a:pt x="989" y="3378"/>
                    <a:pt x="586" y="3782"/>
                    <a:pt x="190" y="4200"/>
                  </a:cubicBezTo>
                  <a:cubicBezTo>
                    <a:pt x="122" y="4345"/>
                    <a:pt x="61" y="4489"/>
                    <a:pt x="0" y="4641"/>
                  </a:cubicBezTo>
                  <a:cubicBezTo>
                    <a:pt x="1332" y="3591"/>
                    <a:pt x="2648" y="2526"/>
                    <a:pt x="3934" y="1355"/>
                  </a:cubicBezTo>
                  <a:cubicBezTo>
                    <a:pt x="4131" y="1172"/>
                    <a:pt x="4329" y="989"/>
                    <a:pt x="4527" y="799"/>
                  </a:cubicBezTo>
                  <a:cubicBezTo>
                    <a:pt x="4557" y="541"/>
                    <a:pt x="4588" y="267"/>
                    <a:pt x="460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2"/>
            <p:cNvSpPr/>
            <p:nvPr/>
          </p:nvSpPr>
          <p:spPr>
            <a:xfrm flipH="1">
              <a:off x="37454" y="3401962"/>
              <a:ext cx="70579" cy="65490"/>
            </a:xfrm>
            <a:custGeom>
              <a:rect b="b" l="l" r="r" t="t"/>
              <a:pathLst>
                <a:path extrusionOk="0" h="1081" w="1165">
                  <a:moveTo>
                    <a:pt x="1165" y="0"/>
                  </a:moveTo>
                  <a:cubicBezTo>
                    <a:pt x="769" y="350"/>
                    <a:pt x="381" y="700"/>
                    <a:pt x="1" y="1081"/>
                  </a:cubicBezTo>
                  <a:cubicBezTo>
                    <a:pt x="161" y="966"/>
                    <a:pt x="320" y="860"/>
                    <a:pt x="480" y="753"/>
                  </a:cubicBezTo>
                  <a:cubicBezTo>
                    <a:pt x="701" y="609"/>
                    <a:pt x="937" y="472"/>
                    <a:pt x="1165" y="350"/>
                  </a:cubicBezTo>
                  <a:lnTo>
                    <a:pt x="1165"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2"/>
            <p:cNvSpPr/>
            <p:nvPr/>
          </p:nvSpPr>
          <p:spPr>
            <a:xfrm flipH="1">
              <a:off x="312623" y="3863788"/>
              <a:ext cx="56705" cy="47557"/>
            </a:xfrm>
            <a:custGeom>
              <a:rect b="b" l="l" r="r" t="t"/>
              <a:pathLst>
                <a:path extrusionOk="0" h="785" w="936">
                  <a:moveTo>
                    <a:pt x="936" y="0"/>
                  </a:moveTo>
                  <a:lnTo>
                    <a:pt x="936" y="0"/>
                  </a:lnTo>
                  <a:cubicBezTo>
                    <a:pt x="639" y="229"/>
                    <a:pt x="343" y="449"/>
                    <a:pt x="38" y="655"/>
                  </a:cubicBezTo>
                  <a:cubicBezTo>
                    <a:pt x="23" y="700"/>
                    <a:pt x="8" y="738"/>
                    <a:pt x="0" y="784"/>
                  </a:cubicBezTo>
                  <a:cubicBezTo>
                    <a:pt x="320" y="541"/>
                    <a:pt x="632" y="274"/>
                    <a:pt x="93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2"/>
            <p:cNvSpPr/>
            <p:nvPr/>
          </p:nvSpPr>
          <p:spPr>
            <a:xfrm flipH="1">
              <a:off x="37879" y="3357675"/>
              <a:ext cx="120377" cy="128193"/>
            </a:xfrm>
            <a:custGeom>
              <a:rect b="b" l="l" r="r" t="t"/>
              <a:pathLst>
                <a:path extrusionOk="0" h="2116" w="1987">
                  <a:moveTo>
                    <a:pt x="1979" y="1"/>
                  </a:moveTo>
                  <a:cubicBezTo>
                    <a:pt x="1674" y="206"/>
                    <a:pt x="1378" y="442"/>
                    <a:pt x="1096" y="686"/>
                  </a:cubicBezTo>
                  <a:lnTo>
                    <a:pt x="579" y="1112"/>
                  </a:lnTo>
                  <a:cubicBezTo>
                    <a:pt x="389" y="1446"/>
                    <a:pt x="198" y="1789"/>
                    <a:pt x="1" y="2116"/>
                  </a:cubicBezTo>
                  <a:cubicBezTo>
                    <a:pt x="609" y="1492"/>
                    <a:pt x="1218" y="883"/>
                    <a:pt x="1842" y="328"/>
                  </a:cubicBezTo>
                  <a:cubicBezTo>
                    <a:pt x="1895" y="282"/>
                    <a:pt x="1941" y="244"/>
                    <a:pt x="1986" y="206"/>
                  </a:cubicBezTo>
                  <a:cubicBezTo>
                    <a:pt x="1986" y="138"/>
                    <a:pt x="1979" y="69"/>
                    <a:pt x="197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2"/>
            <p:cNvSpPr/>
            <p:nvPr/>
          </p:nvSpPr>
          <p:spPr>
            <a:xfrm flipH="1">
              <a:off x="61388" y="3636116"/>
              <a:ext cx="329145" cy="348046"/>
            </a:xfrm>
            <a:custGeom>
              <a:rect b="b" l="l" r="r" t="t"/>
              <a:pathLst>
                <a:path extrusionOk="0" h="5745" w="5433">
                  <a:moveTo>
                    <a:pt x="5432" y="0"/>
                  </a:moveTo>
                  <a:lnTo>
                    <a:pt x="5432" y="0"/>
                  </a:lnTo>
                  <a:cubicBezTo>
                    <a:pt x="4717" y="685"/>
                    <a:pt x="4048" y="1499"/>
                    <a:pt x="3371" y="2267"/>
                  </a:cubicBezTo>
                  <a:cubicBezTo>
                    <a:pt x="2899" y="2792"/>
                    <a:pt x="2404" y="3294"/>
                    <a:pt x="1879" y="3758"/>
                  </a:cubicBezTo>
                  <a:cubicBezTo>
                    <a:pt x="1385" y="4230"/>
                    <a:pt x="867" y="4664"/>
                    <a:pt x="320" y="5059"/>
                  </a:cubicBezTo>
                  <a:cubicBezTo>
                    <a:pt x="266" y="5097"/>
                    <a:pt x="213" y="5128"/>
                    <a:pt x="160" y="5166"/>
                  </a:cubicBezTo>
                  <a:cubicBezTo>
                    <a:pt x="107" y="5364"/>
                    <a:pt x="53" y="5554"/>
                    <a:pt x="0" y="5744"/>
                  </a:cubicBezTo>
                  <a:cubicBezTo>
                    <a:pt x="411" y="5326"/>
                    <a:pt x="860" y="4938"/>
                    <a:pt x="1339" y="4588"/>
                  </a:cubicBezTo>
                  <a:cubicBezTo>
                    <a:pt x="1879" y="4192"/>
                    <a:pt x="2404" y="3766"/>
                    <a:pt x="2899" y="3317"/>
                  </a:cubicBezTo>
                  <a:cubicBezTo>
                    <a:pt x="3523" y="2716"/>
                    <a:pt x="4101" y="2062"/>
                    <a:pt x="4626" y="1370"/>
                  </a:cubicBezTo>
                  <a:cubicBezTo>
                    <a:pt x="4877" y="1042"/>
                    <a:pt x="5120" y="700"/>
                    <a:pt x="5364" y="350"/>
                  </a:cubicBezTo>
                  <a:cubicBezTo>
                    <a:pt x="5387" y="236"/>
                    <a:pt x="5409" y="114"/>
                    <a:pt x="5432"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2"/>
            <p:cNvSpPr/>
            <p:nvPr/>
          </p:nvSpPr>
          <p:spPr>
            <a:xfrm flipH="1">
              <a:off x="229202" y="4076739"/>
              <a:ext cx="224943" cy="277044"/>
            </a:xfrm>
            <a:custGeom>
              <a:rect b="b" l="l" r="r" t="t"/>
              <a:pathLst>
                <a:path extrusionOk="0" h="4573" w="3713">
                  <a:moveTo>
                    <a:pt x="3713" y="0"/>
                  </a:moveTo>
                  <a:lnTo>
                    <a:pt x="3325" y="350"/>
                  </a:lnTo>
                  <a:cubicBezTo>
                    <a:pt x="2511" y="1088"/>
                    <a:pt x="1674" y="1781"/>
                    <a:pt x="852" y="2503"/>
                  </a:cubicBezTo>
                  <a:cubicBezTo>
                    <a:pt x="609" y="2709"/>
                    <a:pt x="381" y="2922"/>
                    <a:pt x="145" y="3142"/>
                  </a:cubicBezTo>
                  <a:cubicBezTo>
                    <a:pt x="92" y="3614"/>
                    <a:pt x="38" y="4093"/>
                    <a:pt x="0" y="4573"/>
                  </a:cubicBezTo>
                  <a:cubicBezTo>
                    <a:pt x="1096" y="2990"/>
                    <a:pt x="2313" y="1682"/>
                    <a:pt x="3530" y="358"/>
                  </a:cubicBezTo>
                  <a:lnTo>
                    <a:pt x="3713"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2"/>
            <p:cNvSpPr/>
            <p:nvPr/>
          </p:nvSpPr>
          <p:spPr>
            <a:xfrm flipH="1">
              <a:off x="40180" y="3323567"/>
              <a:ext cx="53555" cy="44346"/>
            </a:xfrm>
            <a:custGeom>
              <a:rect b="b" l="l" r="r" t="t"/>
              <a:pathLst>
                <a:path extrusionOk="0" h="732" w="884">
                  <a:moveTo>
                    <a:pt x="876" y="1"/>
                  </a:moveTo>
                  <a:cubicBezTo>
                    <a:pt x="617" y="183"/>
                    <a:pt x="351" y="366"/>
                    <a:pt x="84" y="541"/>
                  </a:cubicBezTo>
                  <a:cubicBezTo>
                    <a:pt x="62" y="610"/>
                    <a:pt x="31" y="670"/>
                    <a:pt x="1" y="731"/>
                  </a:cubicBezTo>
                  <a:cubicBezTo>
                    <a:pt x="290" y="503"/>
                    <a:pt x="587" y="275"/>
                    <a:pt x="883" y="77"/>
                  </a:cubicBezTo>
                  <a:lnTo>
                    <a:pt x="876"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2"/>
            <p:cNvSpPr/>
            <p:nvPr/>
          </p:nvSpPr>
          <p:spPr>
            <a:xfrm flipH="1">
              <a:off x="127786" y="3647627"/>
              <a:ext cx="226336" cy="216704"/>
            </a:xfrm>
            <a:custGeom>
              <a:rect b="b" l="l" r="r" t="t"/>
              <a:pathLst>
                <a:path extrusionOk="0" h="3577" w="3736">
                  <a:moveTo>
                    <a:pt x="3736" y="0"/>
                  </a:moveTo>
                  <a:cubicBezTo>
                    <a:pt x="2655" y="936"/>
                    <a:pt x="1552" y="1819"/>
                    <a:pt x="449" y="2686"/>
                  </a:cubicBezTo>
                  <a:lnTo>
                    <a:pt x="259" y="2830"/>
                  </a:lnTo>
                  <a:cubicBezTo>
                    <a:pt x="168" y="3082"/>
                    <a:pt x="84" y="3325"/>
                    <a:pt x="0" y="3576"/>
                  </a:cubicBezTo>
                  <a:cubicBezTo>
                    <a:pt x="327" y="3340"/>
                    <a:pt x="655" y="3082"/>
                    <a:pt x="974" y="2815"/>
                  </a:cubicBezTo>
                  <a:cubicBezTo>
                    <a:pt x="1583" y="2321"/>
                    <a:pt x="2153" y="1781"/>
                    <a:pt x="2686" y="1210"/>
                  </a:cubicBezTo>
                  <a:cubicBezTo>
                    <a:pt x="3043" y="822"/>
                    <a:pt x="3393" y="419"/>
                    <a:pt x="373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2"/>
            <p:cNvSpPr/>
            <p:nvPr/>
          </p:nvSpPr>
          <p:spPr>
            <a:xfrm flipH="1">
              <a:off x="132815" y="3855488"/>
              <a:ext cx="303397" cy="344351"/>
            </a:xfrm>
            <a:custGeom>
              <a:rect b="b" l="l" r="r" t="t"/>
              <a:pathLst>
                <a:path extrusionOk="0" h="5684" w="5008">
                  <a:moveTo>
                    <a:pt x="5007" y="1"/>
                  </a:moveTo>
                  <a:cubicBezTo>
                    <a:pt x="4627" y="389"/>
                    <a:pt x="4246" y="769"/>
                    <a:pt x="3858" y="1134"/>
                  </a:cubicBezTo>
                  <a:cubicBezTo>
                    <a:pt x="3402" y="1560"/>
                    <a:pt x="2953" y="1979"/>
                    <a:pt x="2504" y="2420"/>
                  </a:cubicBezTo>
                  <a:cubicBezTo>
                    <a:pt x="2055" y="2869"/>
                    <a:pt x="1599" y="3318"/>
                    <a:pt x="1135" y="3713"/>
                  </a:cubicBezTo>
                  <a:cubicBezTo>
                    <a:pt x="853" y="3964"/>
                    <a:pt x="549" y="4185"/>
                    <a:pt x="229" y="4375"/>
                  </a:cubicBezTo>
                  <a:cubicBezTo>
                    <a:pt x="146" y="4809"/>
                    <a:pt x="69" y="5242"/>
                    <a:pt x="1" y="5684"/>
                  </a:cubicBezTo>
                  <a:cubicBezTo>
                    <a:pt x="625" y="4870"/>
                    <a:pt x="1279" y="4132"/>
                    <a:pt x="1941" y="3424"/>
                  </a:cubicBezTo>
                  <a:cubicBezTo>
                    <a:pt x="2961" y="2336"/>
                    <a:pt x="4003" y="1279"/>
                    <a:pt x="4969" y="54"/>
                  </a:cubicBezTo>
                  <a:lnTo>
                    <a:pt x="5007"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2"/>
            <p:cNvSpPr/>
            <p:nvPr/>
          </p:nvSpPr>
          <p:spPr>
            <a:xfrm flipH="1">
              <a:off x="42966" y="3269648"/>
              <a:ext cx="26353" cy="42468"/>
            </a:xfrm>
            <a:custGeom>
              <a:rect b="b" l="l" r="r" t="t"/>
              <a:pathLst>
                <a:path extrusionOk="0" h="701" w="435">
                  <a:moveTo>
                    <a:pt x="267" y="1"/>
                  </a:moveTo>
                  <a:cubicBezTo>
                    <a:pt x="184" y="237"/>
                    <a:pt x="100" y="472"/>
                    <a:pt x="1" y="701"/>
                  </a:cubicBezTo>
                  <a:cubicBezTo>
                    <a:pt x="146" y="602"/>
                    <a:pt x="290" y="503"/>
                    <a:pt x="435" y="404"/>
                  </a:cubicBezTo>
                  <a:cubicBezTo>
                    <a:pt x="419" y="290"/>
                    <a:pt x="404" y="168"/>
                    <a:pt x="389" y="54"/>
                  </a:cubicBezTo>
                  <a:cubicBezTo>
                    <a:pt x="351" y="24"/>
                    <a:pt x="313" y="8"/>
                    <a:pt x="2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2"/>
            <p:cNvSpPr/>
            <p:nvPr/>
          </p:nvSpPr>
          <p:spPr>
            <a:xfrm flipH="1">
              <a:off x="38365" y="3453579"/>
              <a:ext cx="233727" cy="221732"/>
            </a:xfrm>
            <a:custGeom>
              <a:rect b="b" l="l" r="r" t="t"/>
              <a:pathLst>
                <a:path extrusionOk="0" h="3660" w="3858">
                  <a:moveTo>
                    <a:pt x="3858" y="0"/>
                  </a:moveTo>
                  <a:cubicBezTo>
                    <a:pt x="3165" y="381"/>
                    <a:pt x="2496" y="890"/>
                    <a:pt x="1857" y="1423"/>
                  </a:cubicBezTo>
                  <a:cubicBezTo>
                    <a:pt x="1499" y="1712"/>
                    <a:pt x="1149" y="2009"/>
                    <a:pt x="799" y="2290"/>
                  </a:cubicBezTo>
                  <a:cubicBezTo>
                    <a:pt x="525" y="2732"/>
                    <a:pt x="259" y="3188"/>
                    <a:pt x="0" y="3660"/>
                  </a:cubicBezTo>
                  <a:cubicBezTo>
                    <a:pt x="77" y="3576"/>
                    <a:pt x="160" y="3500"/>
                    <a:pt x="236" y="3416"/>
                  </a:cubicBezTo>
                  <a:cubicBezTo>
                    <a:pt x="761" y="2891"/>
                    <a:pt x="1286" y="2351"/>
                    <a:pt x="1819" y="1849"/>
                  </a:cubicBezTo>
                  <a:cubicBezTo>
                    <a:pt x="2359" y="1339"/>
                    <a:pt x="2907" y="868"/>
                    <a:pt x="3462" y="404"/>
                  </a:cubicBezTo>
                  <a:cubicBezTo>
                    <a:pt x="3591" y="297"/>
                    <a:pt x="3728" y="183"/>
                    <a:pt x="3858" y="76"/>
                  </a:cubicBezTo>
                  <a:lnTo>
                    <a:pt x="385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2"/>
            <p:cNvSpPr/>
            <p:nvPr/>
          </p:nvSpPr>
          <p:spPr>
            <a:xfrm flipH="1">
              <a:off x="344854" y="4284600"/>
              <a:ext cx="114864" cy="177991"/>
            </a:xfrm>
            <a:custGeom>
              <a:rect b="b" l="l" r="r" t="t"/>
              <a:pathLst>
                <a:path extrusionOk="0" h="2938" w="1896">
                  <a:moveTo>
                    <a:pt x="1895" y="1"/>
                  </a:moveTo>
                  <a:cubicBezTo>
                    <a:pt x="1287" y="678"/>
                    <a:pt x="693" y="1393"/>
                    <a:pt x="107" y="2116"/>
                  </a:cubicBezTo>
                  <a:cubicBezTo>
                    <a:pt x="85" y="2146"/>
                    <a:pt x="62" y="2176"/>
                    <a:pt x="31" y="2207"/>
                  </a:cubicBezTo>
                  <a:cubicBezTo>
                    <a:pt x="24" y="2374"/>
                    <a:pt x="16" y="2542"/>
                    <a:pt x="9" y="2709"/>
                  </a:cubicBezTo>
                  <a:lnTo>
                    <a:pt x="1" y="2937"/>
                  </a:lnTo>
                  <a:cubicBezTo>
                    <a:pt x="100" y="2762"/>
                    <a:pt x="191" y="2587"/>
                    <a:pt x="290" y="2420"/>
                  </a:cubicBezTo>
                  <a:cubicBezTo>
                    <a:pt x="587" y="1903"/>
                    <a:pt x="891" y="1400"/>
                    <a:pt x="1226" y="929"/>
                  </a:cubicBezTo>
                  <a:cubicBezTo>
                    <a:pt x="1439" y="609"/>
                    <a:pt x="1667" y="305"/>
                    <a:pt x="1895"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2"/>
            <p:cNvSpPr/>
            <p:nvPr/>
          </p:nvSpPr>
          <p:spPr>
            <a:xfrm flipH="1">
              <a:off x="438454" y="4572189"/>
              <a:ext cx="34169" cy="99174"/>
            </a:xfrm>
            <a:custGeom>
              <a:rect b="b" l="l" r="r" t="t"/>
              <a:pathLst>
                <a:path extrusionOk="0" h="1637" w="564">
                  <a:moveTo>
                    <a:pt x="564" y="1"/>
                  </a:moveTo>
                  <a:lnTo>
                    <a:pt x="564" y="1"/>
                  </a:lnTo>
                  <a:cubicBezTo>
                    <a:pt x="397" y="275"/>
                    <a:pt x="229" y="549"/>
                    <a:pt x="62" y="815"/>
                  </a:cubicBezTo>
                  <a:cubicBezTo>
                    <a:pt x="47" y="1089"/>
                    <a:pt x="24" y="1363"/>
                    <a:pt x="1" y="1637"/>
                  </a:cubicBezTo>
                  <a:cubicBezTo>
                    <a:pt x="77" y="1545"/>
                    <a:pt x="161" y="1446"/>
                    <a:pt x="237" y="1355"/>
                  </a:cubicBezTo>
                  <a:cubicBezTo>
                    <a:pt x="336" y="899"/>
                    <a:pt x="442" y="450"/>
                    <a:pt x="564" y="1"/>
                  </a:cubicBezTo>
                  <a:close/>
                </a:path>
              </a:pathLst>
            </a:custGeom>
            <a:solidFill>
              <a:srgbClr val="888F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2"/>
            <p:cNvSpPr/>
            <p:nvPr/>
          </p:nvSpPr>
          <p:spPr>
            <a:xfrm flipH="1">
              <a:off x="415857" y="4493370"/>
              <a:ext cx="49799" cy="83059"/>
            </a:xfrm>
            <a:custGeom>
              <a:rect b="b" l="l" r="r" t="t"/>
              <a:pathLst>
                <a:path extrusionOk="0" h="1371" w="822">
                  <a:moveTo>
                    <a:pt x="822" y="1"/>
                  </a:moveTo>
                  <a:cubicBezTo>
                    <a:pt x="616" y="275"/>
                    <a:pt x="419" y="556"/>
                    <a:pt x="221" y="838"/>
                  </a:cubicBezTo>
                  <a:cubicBezTo>
                    <a:pt x="152" y="944"/>
                    <a:pt x="84" y="1058"/>
                    <a:pt x="15" y="1165"/>
                  </a:cubicBezTo>
                  <a:cubicBezTo>
                    <a:pt x="8" y="1233"/>
                    <a:pt x="0" y="1302"/>
                    <a:pt x="0" y="1370"/>
                  </a:cubicBezTo>
                  <a:cubicBezTo>
                    <a:pt x="266" y="937"/>
                    <a:pt x="533" y="511"/>
                    <a:pt x="799" y="85"/>
                  </a:cubicBezTo>
                  <a:cubicBezTo>
                    <a:pt x="807" y="54"/>
                    <a:pt x="814" y="31"/>
                    <a:pt x="82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2"/>
            <p:cNvSpPr/>
            <p:nvPr/>
          </p:nvSpPr>
          <p:spPr>
            <a:xfrm flipH="1">
              <a:off x="359636" y="4341730"/>
              <a:ext cx="102809" cy="180294"/>
            </a:xfrm>
            <a:custGeom>
              <a:rect b="b" l="l" r="r" t="t"/>
              <a:pathLst>
                <a:path extrusionOk="0" h="2976" w="1697">
                  <a:moveTo>
                    <a:pt x="1697" y="1"/>
                  </a:moveTo>
                  <a:lnTo>
                    <a:pt x="1590" y="153"/>
                  </a:lnTo>
                  <a:cubicBezTo>
                    <a:pt x="1012" y="982"/>
                    <a:pt x="487" y="1850"/>
                    <a:pt x="8" y="2747"/>
                  </a:cubicBezTo>
                  <a:cubicBezTo>
                    <a:pt x="8" y="2823"/>
                    <a:pt x="0" y="2900"/>
                    <a:pt x="0" y="2976"/>
                  </a:cubicBezTo>
                  <a:cubicBezTo>
                    <a:pt x="366" y="2435"/>
                    <a:pt x="738" y="1918"/>
                    <a:pt x="1126" y="1439"/>
                  </a:cubicBezTo>
                  <a:cubicBezTo>
                    <a:pt x="1202" y="1233"/>
                    <a:pt x="1278" y="1036"/>
                    <a:pt x="1355" y="830"/>
                  </a:cubicBezTo>
                  <a:cubicBezTo>
                    <a:pt x="1461" y="549"/>
                    <a:pt x="1575" y="275"/>
                    <a:pt x="169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2"/>
            <p:cNvSpPr/>
            <p:nvPr/>
          </p:nvSpPr>
          <p:spPr>
            <a:xfrm flipH="1">
              <a:off x="468382" y="4703109"/>
              <a:ext cx="14358" cy="82089"/>
            </a:xfrm>
            <a:custGeom>
              <a:rect b="b" l="l" r="r" t="t"/>
              <a:pathLst>
                <a:path extrusionOk="0" h="1355" w="237">
                  <a:moveTo>
                    <a:pt x="236" y="1"/>
                  </a:moveTo>
                  <a:cubicBezTo>
                    <a:pt x="206" y="39"/>
                    <a:pt x="176" y="77"/>
                    <a:pt x="153" y="115"/>
                  </a:cubicBezTo>
                  <a:lnTo>
                    <a:pt x="107" y="176"/>
                  </a:lnTo>
                  <a:cubicBezTo>
                    <a:pt x="77" y="571"/>
                    <a:pt x="39" y="967"/>
                    <a:pt x="1" y="1355"/>
                  </a:cubicBezTo>
                  <a:cubicBezTo>
                    <a:pt x="69" y="898"/>
                    <a:pt x="153" y="449"/>
                    <a:pt x="236" y="1"/>
                  </a:cubicBezTo>
                  <a:close/>
                </a:path>
              </a:pathLst>
            </a:custGeom>
            <a:solidFill>
              <a:srgbClr val="888F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2"/>
            <p:cNvSpPr/>
            <p:nvPr/>
          </p:nvSpPr>
          <p:spPr>
            <a:xfrm flipH="1">
              <a:off x="281241" y="4177186"/>
              <a:ext cx="61855" cy="70155"/>
            </a:xfrm>
            <a:custGeom>
              <a:rect b="b" l="l" r="r" t="t"/>
              <a:pathLst>
                <a:path extrusionOk="0" h="1158" w="1021">
                  <a:moveTo>
                    <a:pt x="1020" y="1"/>
                  </a:moveTo>
                  <a:lnTo>
                    <a:pt x="1020" y="1"/>
                  </a:lnTo>
                  <a:cubicBezTo>
                    <a:pt x="684" y="374"/>
                    <a:pt x="349" y="747"/>
                    <a:pt x="20" y="1135"/>
                  </a:cubicBezTo>
                  <a:lnTo>
                    <a:pt x="20" y="1135"/>
                  </a:lnTo>
                  <a:cubicBezTo>
                    <a:pt x="136" y="998"/>
                    <a:pt x="259" y="869"/>
                    <a:pt x="381" y="746"/>
                  </a:cubicBezTo>
                  <a:cubicBezTo>
                    <a:pt x="564" y="556"/>
                    <a:pt x="746" y="374"/>
                    <a:pt x="921" y="191"/>
                  </a:cubicBezTo>
                  <a:lnTo>
                    <a:pt x="1020" y="1"/>
                  </a:lnTo>
                  <a:close/>
                  <a:moveTo>
                    <a:pt x="20" y="1135"/>
                  </a:moveTo>
                  <a:cubicBezTo>
                    <a:pt x="14" y="1142"/>
                    <a:pt x="7" y="1150"/>
                    <a:pt x="1" y="1157"/>
                  </a:cubicBezTo>
                  <a:cubicBezTo>
                    <a:pt x="7" y="1150"/>
                    <a:pt x="14" y="1142"/>
                    <a:pt x="20" y="1135"/>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2"/>
            <p:cNvSpPr/>
            <p:nvPr/>
          </p:nvSpPr>
          <p:spPr>
            <a:xfrm flipH="1">
              <a:off x="80290" y="3716268"/>
              <a:ext cx="335142" cy="370220"/>
            </a:xfrm>
            <a:custGeom>
              <a:rect b="b" l="l" r="r" t="t"/>
              <a:pathLst>
                <a:path extrusionOk="0" h="6111" w="5532">
                  <a:moveTo>
                    <a:pt x="5531" y="1"/>
                  </a:moveTo>
                  <a:lnTo>
                    <a:pt x="5531" y="1"/>
                  </a:lnTo>
                  <a:cubicBezTo>
                    <a:pt x="4999" y="739"/>
                    <a:pt x="4413" y="1431"/>
                    <a:pt x="3782" y="2078"/>
                  </a:cubicBezTo>
                  <a:cubicBezTo>
                    <a:pt x="3279" y="2572"/>
                    <a:pt x="2747" y="3036"/>
                    <a:pt x="2184" y="3455"/>
                  </a:cubicBezTo>
                  <a:cubicBezTo>
                    <a:pt x="1659" y="3851"/>
                    <a:pt x="1134" y="4239"/>
                    <a:pt x="647" y="4733"/>
                  </a:cubicBezTo>
                  <a:cubicBezTo>
                    <a:pt x="487" y="4900"/>
                    <a:pt x="335" y="5068"/>
                    <a:pt x="191" y="5250"/>
                  </a:cubicBezTo>
                  <a:cubicBezTo>
                    <a:pt x="130" y="5532"/>
                    <a:pt x="69" y="5821"/>
                    <a:pt x="0" y="6110"/>
                  </a:cubicBezTo>
                  <a:cubicBezTo>
                    <a:pt x="670" y="5669"/>
                    <a:pt x="1286" y="5030"/>
                    <a:pt x="1887" y="4436"/>
                  </a:cubicBezTo>
                  <a:cubicBezTo>
                    <a:pt x="2800" y="3531"/>
                    <a:pt x="3743" y="2694"/>
                    <a:pt x="4641" y="1758"/>
                  </a:cubicBezTo>
                  <a:cubicBezTo>
                    <a:pt x="4824" y="1576"/>
                    <a:pt x="4999" y="1386"/>
                    <a:pt x="5174" y="1195"/>
                  </a:cubicBezTo>
                  <a:cubicBezTo>
                    <a:pt x="5303" y="807"/>
                    <a:pt x="5417" y="412"/>
                    <a:pt x="553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2"/>
            <p:cNvSpPr/>
            <p:nvPr/>
          </p:nvSpPr>
          <p:spPr>
            <a:xfrm flipH="1">
              <a:off x="149414" y="3912194"/>
              <a:ext cx="260020" cy="289524"/>
            </a:xfrm>
            <a:custGeom>
              <a:rect b="b" l="l" r="r" t="t"/>
              <a:pathLst>
                <a:path extrusionOk="0" h="4779" w="4292">
                  <a:moveTo>
                    <a:pt x="4291" y="0"/>
                  </a:moveTo>
                  <a:lnTo>
                    <a:pt x="4291" y="0"/>
                  </a:lnTo>
                  <a:cubicBezTo>
                    <a:pt x="4010" y="335"/>
                    <a:pt x="3728" y="655"/>
                    <a:pt x="3447" y="966"/>
                  </a:cubicBezTo>
                  <a:cubicBezTo>
                    <a:pt x="2420" y="2108"/>
                    <a:pt x="1354" y="3150"/>
                    <a:pt x="358" y="4344"/>
                  </a:cubicBezTo>
                  <a:cubicBezTo>
                    <a:pt x="236" y="4489"/>
                    <a:pt x="114" y="4634"/>
                    <a:pt x="0" y="4778"/>
                  </a:cubicBezTo>
                  <a:cubicBezTo>
                    <a:pt x="343" y="4481"/>
                    <a:pt x="693" y="4185"/>
                    <a:pt x="1043" y="3888"/>
                  </a:cubicBezTo>
                  <a:cubicBezTo>
                    <a:pt x="1864" y="3188"/>
                    <a:pt x="2663" y="2442"/>
                    <a:pt x="3477" y="1727"/>
                  </a:cubicBezTo>
                  <a:cubicBezTo>
                    <a:pt x="3759" y="1164"/>
                    <a:pt x="4033" y="594"/>
                    <a:pt x="429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2"/>
            <p:cNvSpPr/>
            <p:nvPr/>
          </p:nvSpPr>
          <p:spPr>
            <a:xfrm flipH="1" rot="-165468">
              <a:off x="-156545" y="2007193"/>
              <a:ext cx="1414179" cy="1170324"/>
            </a:xfrm>
            <a:custGeom>
              <a:rect b="b" l="l" r="r" t="t"/>
              <a:pathLst>
                <a:path extrusionOk="0" h="19317" w="23342">
                  <a:moveTo>
                    <a:pt x="4953" y="0"/>
                  </a:moveTo>
                  <a:cubicBezTo>
                    <a:pt x="4740" y="0"/>
                    <a:pt x="4527" y="8"/>
                    <a:pt x="4322" y="15"/>
                  </a:cubicBezTo>
                  <a:cubicBezTo>
                    <a:pt x="4025" y="38"/>
                    <a:pt x="3728" y="69"/>
                    <a:pt x="3431" y="122"/>
                  </a:cubicBezTo>
                  <a:lnTo>
                    <a:pt x="3272" y="160"/>
                  </a:lnTo>
                  <a:cubicBezTo>
                    <a:pt x="2830" y="244"/>
                    <a:pt x="2404" y="373"/>
                    <a:pt x="1994" y="540"/>
                  </a:cubicBezTo>
                  <a:cubicBezTo>
                    <a:pt x="1758" y="632"/>
                    <a:pt x="1514" y="746"/>
                    <a:pt x="1263" y="837"/>
                  </a:cubicBezTo>
                  <a:lnTo>
                    <a:pt x="1172" y="867"/>
                  </a:lnTo>
                  <a:lnTo>
                    <a:pt x="1164" y="867"/>
                  </a:lnTo>
                  <a:cubicBezTo>
                    <a:pt x="1134" y="883"/>
                    <a:pt x="1103" y="890"/>
                    <a:pt x="1073" y="898"/>
                  </a:cubicBezTo>
                  <a:lnTo>
                    <a:pt x="1058" y="905"/>
                  </a:lnTo>
                  <a:lnTo>
                    <a:pt x="974" y="921"/>
                  </a:lnTo>
                  <a:lnTo>
                    <a:pt x="959" y="928"/>
                  </a:lnTo>
                  <a:lnTo>
                    <a:pt x="875" y="951"/>
                  </a:lnTo>
                  <a:lnTo>
                    <a:pt x="852" y="951"/>
                  </a:lnTo>
                  <a:lnTo>
                    <a:pt x="776" y="966"/>
                  </a:lnTo>
                  <a:lnTo>
                    <a:pt x="753" y="974"/>
                  </a:lnTo>
                  <a:lnTo>
                    <a:pt x="677" y="982"/>
                  </a:lnTo>
                  <a:lnTo>
                    <a:pt x="442" y="982"/>
                  </a:lnTo>
                  <a:cubicBezTo>
                    <a:pt x="431" y="981"/>
                    <a:pt x="420" y="980"/>
                    <a:pt x="409" y="980"/>
                  </a:cubicBezTo>
                  <a:cubicBezTo>
                    <a:pt x="313" y="980"/>
                    <a:pt x="218" y="1010"/>
                    <a:pt x="130" y="1058"/>
                  </a:cubicBezTo>
                  <a:cubicBezTo>
                    <a:pt x="84" y="1080"/>
                    <a:pt x="38" y="1118"/>
                    <a:pt x="0" y="1164"/>
                  </a:cubicBezTo>
                  <a:cubicBezTo>
                    <a:pt x="31" y="1255"/>
                    <a:pt x="61" y="1347"/>
                    <a:pt x="92" y="1438"/>
                  </a:cubicBezTo>
                  <a:cubicBezTo>
                    <a:pt x="145" y="1567"/>
                    <a:pt x="190" y="1697"/>
                    <a:pt x="251" y="1826"/>
                  </a:cubicBezTo>
                  <a:lnTo>
                    <a:pt x="267" y="1872"/>
                  </a:lnTo>
                  <a:cubicBezTo>
                    <a:pt x="442" y="2267"/>
                    <a:pt x="639" y="2648"/>
                    <a:pt x="875" y="3013"/>
                  </a:cubicBezTo>
                  <a:cubicBezTo>
                    <a:pt x="1050" y="3287"/>
                    <a:pt x="1233" y="3545"/>
                    <a:pt x="1431" y="3796"/>
                  </a:cubicBezTo>
                  <a:cubicBezTo>
                    <a:pt x="1499" y="3888"/>
                    <a:pt x="1568" y="3971"/>
                    <a:pt x="1644" y="4055"/>
                  </a:cubicBezTo>
                  <a:lnTo>
                    <a:pt x="1651" y="4070"/>
                  </a:lnTo>
                  <a:cubicBezTo>
                    <a:pt x="1727" y="4162"/>
                    <a:pt x="1803" y="4245"/>
                    <a:pt x="1879" y="4329"/>
                  </a:cubicBezTo>
                  <a:cubicBezTo>
                    <a:pt x="2610" y="5120"/>
                    <a:pt x="3439" y="5828"/>
                    <a:pt x="4344" y="6421"/>
                  </a:cubicBezTo>
                  <a:cubicBezTo>
                    <a:pt x="4999" y="6855"/>
                    <a:pt x="5676" y="7243"/>
                    <a:pt x="6383" y="7585"/>
                  </a:cubicBezTo>
                  <a:cubicBezTo>
                    <a:pt x="6642" y="7715"/>
                    <a:pt x="6901" y="7836"/>
                    <a:pt x="7159" y="7950"/>
                  </a:cubicBezTo>
                  <a:lnTo>
                    <a:pt x="7182" y="7958"/>
                  </a:lnTo>
                  <a:cubicBezTo>
                    <a:pt x="7319" y="8026"/>
                    <a:pt x="7464" y="8087"/>
                    <a:pt x="7601" y="8148"/>
                  </a:cubicBezTo>
                  <a:lnTo>
                    <a:pt x="7669" y="8179"/>
                  </a:lnTo>
                  <a:cubicBezTo>
                    <a:pt x="7798" y="8240"/>
                    <a:pt x="7928" y="8293"/>
                    <a:pt x="8057" y="8346"/>
                  </a:cubicBezTo>
                  <a:cubicBezTo>
                    <a:pt x="8209" y="8414"/>
                    <a:pt x="8361" y="8475"/>
                    <a:pt x="8514" y="8536"/>
                  </a:cubicBezTo>
                  <a:cubicBezTo>
                    <a:pt x="8871" y="8681"/>
                    <a:pt x="9229" y="8825"/>
                    <a:pt x="9586" y="8962"/>
                  </a:cubicBezTo>
                  <a:cubicBezTo>
                    <a:pt x="10195" y="9198"/>
                    <a:pt x="10811" y="9426"/>
                    <a:pt x="11420" y="9662"/>
                  </a:cubicBezTo>
                  <a:lnTo>
                    <a:pt x="11625" y="9746"/>
                  </a:lnTo>
                  <a:cubicBezTo>
                    <a:pt x="12515" y="10096"/>
                    <a:pt x="13398" y="10461"/>
                    <a:pt x="14265" y="10872"/>
                  </a:cubicBezTo>
                  <a:cubicBezTo>
                    <a:pt x="14387" y="10933"/>
                    <a:pt x="14516" y="10994"/>
                    <a:pt x="14638" y="11062"/>
                  </a:cubicBezTo>
                  <a:cubicBezTo>
                    <a:pt x="14783" y="11131"/>
                    <a:pt x="14927" y="11199"/>
                    <a:pt x="15064" y="11275"/>
                  </a:cubicBezTo>
                  <a:cubicBezTo>
                    <a:pt x="15254" y="11374"/>
                    <a:pt x="15437" y="11481"/>
                    <a:pt x="15620" y="11587"/>
                  </a:cubicBezTo>
                  <a:cubicBezTo>
                    <a:pt x="15931" y="11762"/>
                    <a:pt x="16243" y="11952"/>
                    <a:pt x="16540" y="12142"/>
                  </a:cubicBezTo>
                  <a:lnTo>
                    <a:pt x="16609" y="12188"/>
                  </a:lnTo>
                  <a:lnTo>
                    <a:pt x="16616" y="12188"/>
                  </a:lnTo>
                  <a:cubicBezTo>
                    <a:pt x="16951" y="12401"/>
                    <a:pt x="17270" y="12629"/>
                    <a:pt x="17590" y="12865"/>
                  </a:cubicBezTo>
                  <a:cubicBezTo>
                    <a:pt x="17932" y="13109"/>
                    <a:pt x="18260" y="13375"/>
                    <a:pt x="18587" y="13641"/>
                  </a:cubicBezTo>
                  <a:lnTo>
                    <a:pt x="18594" y="13641"/>
                  </a:lnTo>
                  <a:cubicBezTo>
                    <a:pt x="18784" y="13801"/>
                    <a:pt x="18967" y="13961"/>
                    <a:pt x="19150" y="14128"/>
                  </a:cubicBezTo>
                  <a:lnTo>
                    <a:pt x="19142" y="14128"/>
                  </a:lnTo>
                  <a:cubicBezTo>
                    <a:pt x="19446" y="14402"/>
                    <a:pt x="19743" y="14676"/>
                    <a:pt x="20032" y="14965"/>
                  </a:cubicBezTo>
                  <a:cubicBezTo>
                    <a:pt x="20146" y="15079"/>
                    <a:pt x="20260" y="15201"/>
                    <a:pt x="20375" y="15315"/>
                  </a:cubicBezTo>
                  <a:cubicBezTo>
                    <a:pt x="20496" y="15444"/>
                    <a:pt x="20626" y="15581"/>
                    <a:pt x="20747" y="15718"/>
                  </a:cubicBezTo>
                  <a:cubicBezTo>
                    <a:pt x="20922" y="15916"/>
                    <a:pt x="21097" y="16114"/>
                    <a:pt x="21265" y="16319"/>
                  </a:cubicBezTo>
                  <a:cubicBezTo>
                    <a:pt x="21326" y="16388"/>
                    <a:pt x="21386" y="16464"/>
                    <a:pt x="21447" y="16540"/>
                  </a:cubicBezTo>
                  <a:cubicBezTo>
                    <a:pt x="21561" y="16677"/>
                    <a:pt x="21676" y="16821"/>
                    <a:pt x="21782" y="16966"/>
                  </a:cubicBezTo>
                  <a:cubicBezTo>
                    <a:pt x="21881" y="17088"/>
                    <a:pt x="21980" y="17217"/>
                    <a:pt x="22071" y="17346"/>
                  </a:cubicBezTo>
                  <a:cubicBezTo>
                    <a:pt x="22528" y="17978"/>
                    <a:pt x="22954" y="18632"/>
                    <a:pt x="23342" y="19317"/>
                  </a:cubicBezTo>
                  <a:cubicBezTo>
                    <a:pt x="23113" y="18883"/>
                    <a:pt x="22885" y="18457"/>
                    <a:pt x="22649" y="18031"/>
                  </a:cubicBezTo>
                  <a:cubicBezTo>
                    <a:pt x="22474" y="17727"/>
                    <a:pt x="22307" y="17422"/>
                    <a:pt x="22132" y="17118"/>
                  </a:cubicBezTo>
                  <a:cubicBezTo>
                    <a:pt x="21919" y="16738"/>
                    <a:pt x="21698" y="16357"/>
                    <a:pt x="21478" y="15984"/>
                  </a:cubicBezTo>
                  <a:cubicBezTo>
                    <a:pt x="21151" y="15421"/>
                    <a:pt x="20823" y="14866"/>
                    <a:pt x="20481" y="14318"/>
                  </a:cubicBezTo>
                  <a:cubicBezTo>
                    <a:pt x="20443" y="14250"/>
                    <a:pt x="20397" y="14174"/>
                    <a:pt x="20352" y="14105"/>
                  </a:cubicBezTo>
                  <a:cubicBezTo>
                    <a:pt x="19971" y="13481"/>
                    <a:pt x="19583" y="12858"/>
                    <a:pt x="19195" y="12241"/>
                  </a:cubicBezTo>
                  <a:cubicBezTo>
                    <a:pt x="19104" y="12104"/>
                    <a:pt x="19013" y="11967"/>
                    <a:pt x="18921" y="11823"/>
                  </a:cubicBezTo>
                  <a:cubicBezTo>
                    <a:pt x="18823" y="11663"/>
                    <a:pt x="18716" y="11496"/>
                    <a:pt x="18609" y="11336"/>
                  </a:cubicBezTo>
                  <a:cubicBezTo>
                    <a:pt x="18473" y="11115"/>
                    <a:pt x="18328" y="10902"/>
                    <a:pt x="18183" y="10682"/>
                  </a:cubicBezTo>
                  <a:cubicBezTo>
                    <a:pt x="17978" y="10370"/>
                    <a:pt x="17773" y="10050"/>
                    <a:pt x="17567" y="9738"/>
                  </a:cubicBezTo>
                  <a:cubicBezTo>
                    <a:pt x="17347" y="9411"/>
                    <a:pt x="17134" y="9084"/>
                    <a:pt x="16913" y="8764"/>
                  </a:cubicBezTo>
                  <a:cubicBezTo>
                    <a:pt x="16388" y="7988"/>
                    <a:pt x="15855" y="7212"/>
                    <a:pt x="15285" y="6459"/>
                  </a:cubicBezTo>
                  <a:lnTo>
                    <a:pt x="15277" y="6444"/>
                  </a:lnTo>
                  <a:cubicBezTo>
                    <a:pt x="14699" y="5668"/>
                    <a:pt x="14075" y="4930"/>
                    <a:pt x="13413" y="4222"/>
                  </a:cubicBezTo>
                  <a:cubicBezTo>
                    <a:pt x="12614" y="3363"/>
                    <a:pt x="11732" y="2594"/>
                    <a:pt x="10766" y="1925"/>
                  </a:cubicBezTo>
                  <a:cubicBezTo>
                    <a:pt x="10568" y="1788"/>
                    <a:pt x="10355" y="1659"/>
                    <a:pt x="10142" y="1537"/>
                  </a:cubicBezTo>
                  <a:lnTo>
                    <a:pt x="10134" y="1529"/>
                  </a:lnTo>
                  <a:cubicBezTo>
                    <a:pt x="9815" y="1339"/>
                    <a:pt x="9480" y="1164"/>
                    <a:pt x="9145" y="1004"/>
                  </a:cubicBezTo>
                  <a:cubicBezTo>
                    <a:pt x="7989" y="457"/>
                    <a:pt x="6749" y="122"/>
                    <a:pt x="5478" y="23"/>
                  </a:cubicBezTo>
                  <a:cubicBezTo>
                    <a:pt x="5303" y="8"/>
                    <a:pt x="5128" y="0"/>
                    <a:pt x="4953" y="0"/>
                  </a:cubicBezTo>
                  <a:close/>
                </a:path>
              </a:pathLst>
            </a:custGeom>
            <a:solidFill>
              <a:srgbClr val="474E45">
                <a:alpha val="4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2"/>
            <p:cNvSpPr/>
            <p:nvPr/>
          </p:nvSpPr>
          <p:spPr>
            <a:xfrm flipH="1" rot="-165468">
              <a:off x="-200626" y="1850522"/>
              <a:ext cx="1364439" cy="1092229"/>
            </a:xfrm>
            <a:custGeom>
              <a:rect b="b" l="l" r="r" t="t"/>
              <a:pathLst>
                <a:path extrusionOk="0" h="18028" w="22521">
                  <a:moveTo>
                    <a:pt x="4737" y="1"/>
                  </a:moveTo>
                  <a:cubicBezTo>
                    <a:pt x="3757" y="1"/>
                    <a:pt x="2785" y="170"/>
                    <a:pt x="1864" y="545"/>
                  </a:cubicBezTo>
                  <a:cubicBezTo>
                    <a:pt x="1382" y="742"/>
                    <a:pt x="893" y="1003"/>
                    <a:pt x="376" y="1003"/>
                  </a:cubicBezTo>
                  <a:cubicBezTo>
                    <a:pt x="355" y="1003"/>
                    <a:pt x="334" y="1002"/>
                    <a:pt x="312" y="1001"/>
                  </a:cubicBezTo>
                  <a:cubicBezTo>
                    <a:pt x="302" y="1001"/>
                    <a:pt x="291" y="1000"/>
                    <a:pt x="280" y="1000"/>
                  </a:cubicBezTo>
                  <a:cubicBezTo>
                    <a:pt x="184" y="1000"/>
                    <a:pt x="89" y="1030"/>
                    <a:pt x="1" y="1077"/>
                  </a:cubicBezTo>
                  <a:cubicBezTo>
                    <a:pt x="3127" y="2911"/>
                    <a:pt x="6749" y="3101"/>
                    <a:pt x="9944" y="4866"/>
                  </a:cubicBezTo>
                  <a:cubicBezTo>
                    <a:pt x="12881" y="6525"/>
                    <a:pt x="15209" y="8533"/>
                    <a:pt x="17035" y="11219"/>
                  </a:cubicBezTo>
                  <a:cubicBezTo>
                    <a:pt x="17917" y="12520"/>
                    <a:pt x="18876" y="13775"/>
                    <a:pt x="19903" y="14977"/>
                  </a:cubicBezTo>
                  <a:cubicBezTo>
                    <a:pt x="20641" y="15715"/>
                    <a:pt x="21318" y="16506"/>
                    <a:pt x="21942" y="17351"/>
                  </a:cubicBezTo>
                  <a:cubicBezTo>
                    <a:pt x="22132" y="17579"/>
                    <a:pt x="22330" y="17807"/>
                    <a:pt x="22520" y="18028"/>
                  </a:cubicBezTo>
                  <a:cubicBezTo>
                    <a:pt x="20770" y="14863"/>
                    <a:pt x="18800" y="11751"/>
                    <a:pt x="16784" y="8769"/>
                  </a:cubicBezTo>
                  <a:cubicBezTo>
                    <a:pt x="15064" y="6213"/>
                    <a:pt x="13185" y="3664"/>
                    <a:pt x="10637" y="1937"/>
                  </a:cubicBezTo>
                  <a:cubicBezTo>
                    <a:pt x="8908" y="755"/>
                    <a:pt x="6804" y="1"/>
                    <a:pt x="473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2"/>
            <p:cNvSpPr/>
            <p:nvPr/>
          </p:nvSpPr>
          <p:spPr>
            <a:xfrm flipH="1" rot="-165468">
              <a:off x="165047" y="2222516"/>
              <a:ext cx="102874" cy="271543"/>
            </a:xfrm>
            <a:custGeom>
              <a:rect b="b" l="l" r="r" t="t"/>
              <a:pathLst>
                <a:path extrusionOk="0" h="4482" w="1698">
                  <a:moveTo>
                    <a:pt x="0" y="0"/>
                  </a:moveTo>
                  <a:cubicBezTo>
                    <a:pt x="191" y="556"/>
                    <a:pt x="350" y="1126"/>
                    <a:pt x="503" y="1689"/>
                  </a:cubicBezTo>
                  <a:cubicBezTo>
                    <a:pt x="541" y="1765"/>
                    <a:pt x="579" y="1834"/>
                    <a:pt x="617" y="1902"/>
                  </a:cubicBezTo>
                  <a:cubicBezTo>
                    <a:pt x="837" y="2306"/>
                    <a:pt x="1035" y="2732"/>
                    <a:pt x="1203" y="3165"/>
                  </a:cubicBezTo>
                  <a:cubicBezTo>
                    <a:pt x="1324" y="3462"/>
                    <a:pt x="1393" y="3781"/>
                    <a:pt x="1408" y="4109"/>
                  </a:cubicBezTo>
                  <a:cubicBezTo>
                    <a:pt x="1507" y="4230"/>
                    <a:pt x="1606" y="4352"/>
                    <a:pt x="1697" y="4481"/>
                  </a:cubicBezTo>
                  <a:cubicBezTo>
                    <a:pt x="1674" y="4276"/>
                    <a:pt x="1651" y="4078"/>
                    <a:pt x="1621" y="3873"/>
                  </a:cubicBezTo>
                  <a:cubicBezTo>
                    <a:pt x="1621" y="3858"/>
                    <a:pt x="1613" y="3835"/>
                    <a:pt x="1606" y="3812"/>
                  </a:cubicBezTo>
                  <a:cubicBezTo>
                    <a:pt x="1340" y="2891"/>
                    <a:pt x="1028" y="1978"/>
                    <a:pt x="784" y="1050"/>
                  </a:cubicBezTo>
                  <a:cubicBezTo>
                    <a:pt x="533" y="693"/>
                    <a:pt x="267" y="343"/>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2"/>
            <p:cNvSpPr/>
            <p:nvPr/>
          </p:nvSpPr>
          <p:spPr>
            <a:xfrm flipH="1" rot="-165468">
              <a:off x="235698" y="2006158"/>
              <a:ext cx="229133" cy="375749"/>
            </a:xfrm>
            <a:custGeom>
              <a:rect b="b" l="l" r="r" t="t"/>
              <a:pathLst>
                <a:path extrusionOk="0" h="6202" w="3782">
                  <a:moveTo>
                    <a:pt x="1" y="1"/>
                  </a:moveTo>
                  <a:lnTo>
                    <a:pt x="69" y="107"/>
                  </a:lnTo>
                  <a:cubicBezTo>
                    <a:pt x="640" y="952"/>
                    <a:pt x="1218" y="1804"/>
                    <a:pt x="1758" y="2671"/>
                  </a:cubicBezTo>
                  <a:cubicBezTo>
                    <a:pt x="2306" y="3561"/>
                    <a:pt x="2800" y="4489"/>
                    <a:pt x="3310" y="5395"/>
                  </a:cubicBezTo>
                  <a:cubicBezTo>
                    <a:pt x="3462" y="5669"/>
                    <a:pt x="3622" y="5935"/>
                    <a:pt x="3782" y="6201"/>
                  </a:cubicBezTo>
                  <a:cubicBezTo>
                    <a:pt x="3698" y="5904"/>
                    <a:pt x="3622" y="5608"/>
                    <a:pt x="3546" y="5319"/>
                  </a:cubicBezTo>
                  <a:cubicBezTo>
                    <a:pt x="3340" y="4938"/>
                    <a:pt x="3135" y="4558"/>
                    <a:pt x="2968" y="4162"/>
                  </a:cubicBezTo>
                  <a:cubicBezTo>
                    <a:pt x="2610" y="3363"/>
                    <a:pt x="2237" y="2572"/>
                    <a:pt x="1918" y="1766"/>
                  </a:cubicBezTo>
                  <a:cubicBezTo>
                    <a:pt x="1324" y="1127"/>
                    <a:pt x="685" y="541"/>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2"/>
            <p:cNvSpPr/>
            <p:nvPr/>
          </p:nvSpPr>
          <p:spPr>
            <a:xfrm flipH="1" rot="-165468">
              <a:off x="278688" y="1930564"/>
              <a:ext cx="293656" cy="413978"/>
            </a:xfrm>
            <a:custGeom>
              <a:rect b="b" l="l" r="r" t="t"/>
              <a:pathLst>
                <a:path extrusionOk="0" h="6833" w="4847">
                  <a:moveTo>
                    <a:pt x="0" y="1"/>
                  </a:moveTo>
                  <a:lnTo>
                    <a:pt x="0" y="1"/>
                  </a:lnTo>
                  <a:cubicBezTo>
                    <a:pt x="122" y="252"/>
                    <a:pt x="251" y="495"/>
                    <a:pt x="388" y="739"/>
                  </a:cubicBezTo>
                  <a:cubicBezTo>
                    <a:pt x="814" y="1469"/>
                    <a:pt x="1278" y="2177"/>
                    <a:pt x="1750" y="2877"/>
                  </a:cubicBezTo>
                  <a:cubicBezTo>
                    <a:pt x="2328" y="3752"/>
                    <a:pt x="2937" y="4642"/>
                    <a:pt x="3409" y="5593"/>
                  </a:cubicBezTo>
                  <a:cubicBezTo>
                    <a:pt x="3911" y="5988"/>
                    <a:pt x="4390" y="6399"/>
                    <a:pt x="4847" y="6833"/>
                  </a:cubicBezTo>
                  <a:cubicBezTo>
                    <a:pt x="4793" y="6749"/>
                    <a:pt x="4748" y="6665"/>
                    <a:pt x="4694" y="6574"/>
                  </a:cubicBezTo>
                  <a:cubicBezTo>
                    <a:pt x="4192" y="5669"/>
                    <a:pt x="3698" y="4756"/>
                    <a:pt x="3142" y="3881"/>
                  </a:cubicBezTo>
                  <a:cubicBezTo>
                    <a:pt x="2595" y="3021"/>
                    <a:pt x="2024" y="2169"/>
                    <a:pt x="1453" y="1325"/>
                  </a:cubicBezTo>
                  <a:cubicBezTo>
                    <a:pt x="1271" y="1058"/>
                    <a:pt x="1088" y="792"/>
                    <a:pt x="898" y="533"/>
                  </a:cubicBezTo>
                  <a:cubicBezTo>
                    <a:pt x="609" y="343"/>
                    <a:pt x="312" y="161"/>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2"/>
            <p:cNvSpPr/>
            <p:nvPr/>
          </p:nvSpPr>
          <p:spPr>
            <a:xfrm flipH="1" rot="-165468">
              <a:off x="18192" y="2519366"/>
              <a:ext cx="61373" cy="189995"/>
            </a:xfrm>
            <a:custGeom>
              <a:rect b="b" l="l" r="r" t="t"/>
              <a:pathLst>
                <a:path extrusionOk="0" h="3136" w="1013">
                  <a:moveTo>
                    <a:pt x="1" y="1"/>
                  </a:moveTo>
                  <a:lnTo>
                    <a:pt x="1" y="1"/>
                  </a:lnTo>
                  <a:cubicBezTo>
                    <a:pt x="130" y="503"/>
                    <a:pt x="260" y="1005"/>
                    <a:pt x="366" y="1523"/>
                  </a:cubicBezTo>
                  <a:cubicBezTo>
                    <a:pt x="442" y="1911"/>
                    <a:pt x="496" y="2329"/>
                    <a:pt x="579" y="2732"/>
                  </a:cubicBezTo>
                  <a:cubicBezTo>
                    <a:pt x="686" y="2862"/>
                    <a:pt x="792" y="3006"/>
                    <a:pt x="899" y="3135"/>
                  </a:cubicBezTo>
                  <a:cubicBezTo>
                    <a:pt x="975" y="2709"/>
                    <a:pt x="1013" y="2268"/>
                    <a:pt x="1005" y="1834"/>
                  </a:cubicBezTo>
                  <a:lnTo>
                    <a:pt x="1005" y="1561"/>
                  </a:lnTo>
                  <a:cubicBezTo>
                    <a:pt x="670" y="1036"/>
                    <a:pt x="336" y="511"/>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2"/>
            <p:cNvSpPr/>
            <p:nvPr/>
          </p:nvSpPr>
          <p:spPr>
            <a:xfrm flipH="1" rot="-165468">
              <a:off x="493093" y="1851035"/>
              <a:ext cx="273845" cy="316255"/>
            </a:xfrm>
            <a:custGeom>
              <a:rect b="b" l="l" r="r" t="t"/>
              <a:pathLst>
                <a:path extrusionOk="0" h="5220" w="4520">
                  <a:moveTo>
                    <a:pt x="1" y="0"/>
                  </a:moveTo>
                  <a:lnTo>
                    <a:pt x="1" y="0"/>
                  </a:lnTo>
                  <a:cubicBezTo>
                    <a:pt x="252" y="266"/>
                    <a:pt x="503" y="533"/>
                    <a:pt x="754" y="799"/>
                  </a:cubicBezTo>
                  <a:cubicBezTo>
                    <a:pt x="1286" y="1377"/>
                    <a:pt x="1819" y="1940"/>
                    <a:pt x="2329" y="2549"/>
                  </a:cubicBezTo>
                  <a:cubicBezTo>
                    <a:pt x="2892" y="3226"/>
                    <a:pt x="3424" y="3941"/>
                    <a:pt x="3904" y="4679"/>
                  </a:cubicBezTo>
                  <a:cubicBezTo>
                    <a:pt x="3964" y="4770"/>
                    <a:pt x="4025" y="4862"/>
                    <a:pt x="4086" y="4953"/>
                  </a:cubicBezTo>
                  <a:cubicBezTo>
                    <a:pt x="4231" y="5044"/>
                    <a:pt x="4375" y="5128"/>
                    <a:pt x="4520" y="5219"/>
                  </a:cubicBezTo>
                  <a:cubicBezTo>
                    <a:pt x="4467" y="5113"/>
                    <a:pt x="4406" y="4998"/>
                    <a:pt x="4337" y="4900"/>
                  </a:cubicBezTo>
                  <a:cubicBezTo>
                    <a:pt x="3691" y="3834"/>
                    <a:pt x="2831" y="2914"/>
                    <a:pt x="2055" y="1955"/>
                  </a:cubicBezTo>
                  <a:cubicBezTo>
                    <a:pt x="1560" y="1339"/>
                    <a:pt x="1081" y="715"/>
                    <a:pt x="571" y="114"/>
                  </a:cubicBezTo>
                  <a:cubicBezTo>
                    <a:pt x="381" y="69"/>
                    <a:pt x="191" y="30"/>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2"/>
            <p:cNvSpPr/>
            <p:nvPr/>
          </p:nvSpPr>
          <p:spPr>
            <a:xfrm flipH="1" rot="-165468">
              <a:off x="413252" y="2172736"/>
              <a:ext cx="39259" cy="63190"/>
            </a:xfrm>
            <a:custGeom>
              <a:rect b="b" l="l" r="r" t="t"/>
              <a:pathLst>
                <a:path extrusionOk="0" h="1043" w="648">
                  <a:moveTo>
                    <a:pt x="1" y="1"/>
                  </a:moveTo>
                  <a:cubicBezTo>
                    <a:pt x="168" y="313"/>
                    <a:pt x="335" y="632"/>
                    <a:pt x="503" y="944"/>
                  </a:cubicBezTo>
                  <a:cubicBezTo>
                    <a:pt x="548" y="974"/>
                    <a:pt x="594" y="1013"/>
                    <a:pt x="647" y="1043"/>
                  </a:cubicBezTo>
                  <a:lnTo>
                    <a:pt x="632" y="1020"/>
                  </a:lnTo>
                  <a:cubicBezTo>
                    <a:pt x="427" y="670"/>
                    <a:pt x="221" y="328"/>
                    <a:pt x="1" y="1"/>
                  </a:cubicBezTo>
                  <a:close/>
                </a:path>
              </a:pathLst>
            </a:custGeom>
            <a:solidFill>
              <a:srgbClr val="7892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2"/>
            <p:cNvSpPr/>
            <p:nvPr/>
          </p:nvSpPr>
          <p:spPr>
            <a:xfrm flipH="1" rot="-165468">
              <a:off x="-175714" y="2885128"/>
              <a:ext cx="52649" cy="89000"/>
            </a:xfrm>
            <a:custGeom>
              <a:rect b="b" l="l" r="r" t="t"/>
              <a:pathLst>
                <a:path extrusionOk="0" h="1469" w="869">
                  <a:moveTo>
                    <a:pt x="39" y="0"/>
                  </a:moveTo>
                  <a:cubicBezTo>
                    <a:pt x="31" y="137"/>
                    <a:pt x="9" y="274"/>
                    <a:pt x="1" y="403"/>
                  </a:cubicBezTo>
                  <a:cubicBezTo>
                    <a:pt x="100" y="533"/>
                    <a:pt x="191" y="655"/>
                    <a:pt x="290" y="784"/>
                  </a:cubicBezTo>
                  <a:cubicBezTo>
                    <a:pt x="480" y="1012"/>
                    <a:pt x="678" y="1240"/>
                    <a:pt x="868" y="1469"/>
                  </a:cubicBezTo>
                  <a:cubicBezTo>
                    <a:pt x="594" y="974"/>
                    <a:pt x="321" y="487"/>
                    <a:pt x="39" y="0"/>
                  </a:cubicBezTo>
                  <a:close/>
                </a:path>
              </a:pathLst>
            </a:custGeom>
            <a:solidFill>
              <a:srgbClr val="7892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2"/>
            <p:cNvSpPr/>
            <p:nvPr/>
          </p:nvSpPr>
          <p:spPr>
            <a:xfrm flipH="1" rot="-165468">
              <a:off x="455093" y="1895614"/>
              <a:ext cx="220894" cy="300139"/>
            </a:xfrm>
            <a:custGeom>
              <a:rect b="b" l="l" r="r" t="t"/>
              <a:pathLst>
                <a:path extrusionOk="0" h="4954" w="3646">
                  <a:moveTo>
                    <a:pt x="1" y="1"/>
                  </a:moveTo>
                  <a:lnTo>
                    <a:pt x="1" y="1"/>
                  </a:lnTo>
                  <a:cubicBezTo>
                    <a:pt x="343" y="434"/>
                    <a:pt x="686" y="868"/>
                    <a:pt x="1028" y="1294"/>
                  </a:cubicBezTo>
                  <a:cubicBezTo>
                    <a:pt x="1408" y="1758"/>
                    <a:pt x="1796" y="2207"/>
                    <a:pt x="2169" y="2679"/>
                  </a:cubicBezTo>
                  <a:cubicBezTo>
                    <a:pt x="2588" y="3181"/>
                    <a:pt x="2960" y="3721"/>
                    <a:pt x="3288" y="4292"/>
                  </a:cubicBezTo>
                  <a:cubicBezTo>
                    <a:pt x="3394" y="4489"/>
                    <a:pt x="3485" y="4695"/>
                    <a:pt x="3569" y="4908"/>
                  </a:cubicBezTo>
                  <a:lnTo>
                    <a:pt x="3645" y="4954"/>
                  </a:lnTo>
                  <a:cubicBezTo>
                    <a:pt x="3348" y="4375"/>
                    <a:pt x="3044" y="3797"/>
                    <a:pt x="2717" y="3242"/>
                  </a:cubicBezTo>
                  <a:cubicBezTo>
                    <a:pt x="2291" y="2504"/>
                    <a:pt x="1789" y="1819"/>
                    <a:pt x="1211" y="1188"/>
                  </a:cubicBezTo>
                  <a:cubicBezTo>
                    <a:pt x="830" y="777"/>
                    <a:pt x="419" y="381"/>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2"/>
            <p:cNvSpPr/>
            <p:nvPr/>
          </p:nvSpPr>
          <p:spPr>
            <a:xfrm flipH="1" rot="-165468">
              <a:off x="834769" y="1844977"/>
              <a:ext cx="163701" cy="167821"/>
            </a:xfrm>
            <a:custGeom>
              <a:rect b="b" l="l" r="r" t="t"/>
              <a:pathLst>
                <a:path extrusionOk="0" h="2770" w="2702">
                  <a:moveTo>
                    <a:pt x="366" y="0"/>
                  </a:moveTo>
                  <a:cubicBezTo>
                    <a:pt x="244" y="31"/>
                    <a:pt x="122" y="69"/>
                    <a:pt x="1" y="107"/>
                  </a:cubicBezTo>
                  <a:cubicBezTo>
                    <a:pt x="168" y="282"/>
                    <a:pt x="335" y="449"/>
                    <a:pt x="510" y="617"/>
                  </a:cubicBezTo>
                  <a:cubicBezTo>
                    <a:pt x="784" y="898"/>
                    <a:pt x="1051" y="1164"/>
                    <a:pt x="1340" y="1423"/>
                  </a:cubicBezTo>
                  <a:cubicBezTo>
                    <a:pt x="1682" y="1720"/>
                    <a:pt x="1994" y="2039"/>
                    <a:pt x="2283" y="2389"/>
                  </a:cubicBezTo>
                  <a:cubicBezTo>
                    <a:pt x="2359" y="2488"/>
                    <a:pt x="2435" y="2602"/>
                    <a:pt x="2511" y="2709"/>
                  </a:cubicBezTo>
                  <a:lnTo>
                    <a:pt x="2701" y="2770"/>
                  </a:lnTo>
                  <a:cubicBezTo>
                    <a:pt x="2481" y="2519"/>
                    <a:pt x="2260" y="2260"/>
                    <a:pt x="2047" y="2001"/>
                  </a:cubicBezTo>
                  <a:cubicBezTo>
                    <a:pt x="1735" y="1621"/>
                    <a:pt x="1393" y="1248"/>
                    <a:pt x="1073" y="860"/>
                  </a:cubicBezTo>
                  <a:cubicBezTo>
                    <a:pt x="837" y="579"/>
                    <a:pt x="609" y="282"/>
                    <a:pt x="36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2"/>
            <p:cNvSpPr/>
            <p:nvPr/>
          </p:nvSpPr>
          <p:spPr>
            <a:xfrm flipH="1" rot="-165468">
              <a:off x="561451" y="1841611"/>
              <a:ext cx="258214" cy="282630"/>
            </a:xfrm>
            <a:custGeom>
              <a:rect b="b" l="l" r="r" t="t"/>
              <a:pathLst>
                <a:path extrusionOk="0" h="4665" w="4262">
                  <a:moveTo>
                    <a:pt x="1" y="1"/>
                  </a:moveTo>
                  <a:lnTo>
                    <a:pt x="1" y="1"/>
                  </a:lnTo>
                  <a:cubicBezTo>
                    <a:pt x="373" y="404"/>
                    <a:pt x="746" y="807"/>
                    <a:pt x="1104" y="1233"/>
                  </a:cubicBezTo>
                  <a:cubicBezTo>
                    <a:pt x="1499" y="1705"/>
                    <a:pt x="1887" y="2199"/>
                    <a:pt x="2260" y="2694"/>
                  </a:cubicBezTo>
                  <a:cubicBezTo>
                    <a:pt x="2625" y="3173"/>
                    <a:pt x="2960" y="3675"/>
                    <a:pt x="3264" y="4200"/>
                  </a:cubicBezTo>
                  <a:cubicBezTo>
                    <a:pt x="3599" y="4337"/>
                    <a:pt x="3934" y="4497"/>
                    <a:pt x="4261" y="4664"/>
                  </a:cubicBezTo>
                  <a:cubicBezTo>
                    <a:pt x="3805" y="3995"/>
                    <a:pt x="3325" y="3356"/>
                    <a:pt x="2800" y="2747"/>
                  </a:cubicBezTo>
                  <a:cubicBezTo>
                    <a:pt x="2313" y="2169"/>
                    <a:pt x="1788" y="1621"/>
                    <a:pt x="1279" y="1058"/>
                  </a:cubicBezTo>
                  <a:cubicBezTo>
                    <a:pt x="959" y="716"/>
                    <a:pt x="632" y="366"/>
                    <a:pt x="297" y="23"/>
                  </a:cubicBezTo>
                  <a:cubicBezTo>
                    <a:pt x="198" y="16"/>
                    <a:pt x="107" y="8"/>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2"/>
            <p:cNvSpPr/>
            <p:nvPr/>
          </p:nvSpPr>
          <p:spPr>
            <a:xfrm flipH="1" rot="-165468">
              <a:off x="752316" y="1840276"/>
              <a:ext cx="199628" cy="200537"/>
            </a:xfrm>
            <a:custGeom>
              <a:rect b="b" l="l" r="r" t="t"/>
              <a:pathLst>
                <a:path extrusionOk="0" h="3310" w="3295">
                  <a:moveTo>
                    <a:pt x="168" y="0"/>
                  </a:moveTo>
                  <a:lnTo>
                    <a:pt x="1" y="30"/>
                  </a:lnTo>
                  <a:cubicBezTo>
                    <a:pt x="206" y="274"/>
                    <a:pt x="411" y="525"/>
                    <a:pt x="609" y="768"/>
                  </a:cubicBezTo>
                  <a:cubicBezTo>
                    <a:pt x="929" y="1156"/>
                    <a:pt x="1271" y="1529"/>
                    <a:pt x="1583" y="1910"/>
                  </a:cubicBezTo>
                  <a:cubicBezTo>
                    <a:pt x="1925" y="2320"/>
                    <a:pt x="2260" y="2731"/>
                    <a:pt x="2633" y="3104"/>
                  </a:cubicBezTo>
                  <a:cubicBezTo>
                    <a:pt x="2854" y="3165"/>
                    <a:pt x="3074" y="3233"/>
                    <a:pt x="3295" y="3310"/>
                  </a:cubicBezTo>
                  <a:cubicBezTo>
                    <a:pt x="3234" y="3211"/>
                    <a:pt x="3166" y="3119"/>
                    <a:pt x="3097" y="3020"/>
                  </a:cubicBezTo>
                  <a:cubicBezTo>
                    <a:pt x="2260" y="1887"/>
                    <a:pt x="1195" y="951"/>
                    <a:pt x="16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2"/>
            <p:cNvSpPr/>
            <p:nvPr/>
          </p:nvSpPr>
          <p:spPr>
            <a:xfrm flipH="1" rot="-165468">
              <a:off x="-67063" y="2731528"/>
              <a:ext cx="23083" cy="97784"/>
            </a:xfrm>
            <a:custGeom>
              <a:rect b="b" l="l" r="r" t="t"/>
              <a:pathLst>
                <a:path extrusionOk="0" h="1614" w="381">
                  <a:moveTo>
                    <a:pt x="0" y="1"/>
                  </a:moveTo>
                  <a:lnTo>
                    <a:pt x="0" y="1"/>
                  </a:lnTo>
                  <a:cubicBezTo>
                    <a:pt x="31" y="404"/>
                    <a:pt x="31" y="807"/>
                    <a:pt x="8" y="1218"/>
                  </a:cubicBezTo>
                  <a:cubicBezTo>
                    <a:pt x="137" y="1348"/>
                    <a:pt x="259" y="1484"/>
                    <a:pt x="381" y="1614"/>
                  </a:cubicBezTo>
                  <a:cubicBezTo>
                    <a:pt x="289" y="1150"/>
                    <a:pt x="206" y="686"/>
                    <a:pt x="130" y="214"/>
                  </a:cubicBezTo>
                  <a:cubicBezTo>
                    <a:pt x="84" y="145"/>
                    <a:pt x="38" y="77"/>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2"/>
            <p:cNvSpPr/>
            <p:nvPr/>
          </p:nvSpPr>
          <p:spPr>
            <a:xfrm flipH="1" rot="-165468">
              <a:off x="-25058" y="2666447"/>
              <a:ext cx="17570" cy="113476"/>
            </a:xfrm>
            <a:custGeom>
              <a:rect b="b" l="l" r="r" t="t"/>
              <a:pathLst>
                <a:path extrusionOk="0" h="1873" w="290">
                  <a:moveTo>
                    <a:pt x="1" y="1"/>
                  </a:moveTo>
                  <a:lnTo>
                    <a:pt x="1" y="1"/>
                  </a:lnTo>
                  <a:cubicBezTo>
                    <a:pt x="31" y="571"/>
                    <a:pt x="77" y="1142"/>
                    <a:pt x="153" y="1712"/>
                  </a:cubicBezTo>
                  <a:lnTo>
                    <a:pt x="290" y="1872"/>
                  </a:lnTo>
                  <a:cubicBezTo>
                    <a:pt x="290" y="1652"/>
                    <a:pt x="282" y="1431"/>
                    <a:pt x="274" y="1218"/>
                  </a:cubicBezTo>
                  <a:cubicBezTo>
                    <a:pt x="259" y="944"/>
                    <a:pt x="252" y="670"/>
                    <a:pt x="244" y="396"/>
                  </a:cubicBez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2"/>
            <p:cNvSpPr/>
            <p:nvPr/>
          </p:nvSpPr>
          <p:spPr>
            <a:xfrm flipH="1" rot="-165468">
              <a:off x="-109405" y="2800395"/>
              <a:ext cx="28172" cy="80699"/>
            </a:xfrm>
            <a:custGeom>
              <a:rect b="b" l="l" r="r" t="t"/>
              <a:pathLst>
                <a:path extrusionOk="0" h="1332" w="465">
                  <a:moveTo>
                    <a:pt x="0" y="0"/>
                  </a:moveTo>
                  <a:lnTo>
                    <a:pt x="0" y="0"/>
                  </a:lnTo>
                  <a:cubicBezTo>
                    <a:pt x="69" y="373"/>
                    <a:pt x="145" y="746"/>
                    <a:pt x="244" y="1111"/>
                  </a:cubicBezTo>
                  <a:cubicBezTo>
                    <a:pt x="304" y="1187"/>
                    <a:pt x="365" y="1263"/>
                    <a:pt x="419" y="1331"/>
                  </a:cubicBezTo>
                  <a:cubicBezTo>
                    <a:pt x="434" y="1149"/>
                    <a:pt x="449" y="966"/>
                    <a:pt x="464" y="776"/>
                  </a:cubicBezTo>
                  <a:cubicBezTo>
                    <a:pt x="304" y="517"/>
                    <a:pt x="152" y="259"/>
                    <a:pt x="0" y="0"/>
                  </a:cubicBezTo>
                  <a:close/>
                </a:path>
              </a:pathLst>
            </a:custGeom>
            <a:solidFill>
              <a:srgbClr val="7892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2"/>
            <p:cNvSpPr/>
            <p:nvPr/>
          </p:nvSpPr>
          <p:spPr>
            <a:xfrm flipH="1" rot="-165468">
              <a:off x="656667" y="1835812"/>
              <a:ext cx="244764" cy="241250"/>
            </a:xfrm>
            <a:custGeom>
              <a:rect b="b" l="l" r="r" t="t"/>
              <a:pathLst>
                <a:path extrusionOk="0" h="3982" w="4040">
                  <a:moveTo>
                    <a:pt x="687" y="1"/>
                  </a:moveTo>
                  <a:cubicBezTo>
                    <a:pt x="456" y="1"/>
                    <a:pt x="226" y="14"/>
                    <a:pt x="0" y="33"/>
                  </a:cubicBezTo>
                  <a:lnTo>
                    <a:pt x="99" y="140"/>
                  </a:lnTo>
                  <a:cubicBezTo>
                    <a:pt x="556" y="589"/>
                    <a:pt x="974" y="1060"/>
                    <a:pt x="1392" y="1540"/>
                  </a:cubicBezTo>
                  <a:cubicBezTo>
                    <a:pt x="1811" y="2011"/>
                    <a:pt x="2237" y="2483"/>
                    <a:pt x="2655" y="2955"/>
                  </a:cubicBezTo>
                  <a:cubicBezTo>
                    <a:pt x="2876" y="3206"/>
                    <a:pt x="3097" y="3464"/>
                    <a:pt x="3310" y="3715"/>
                  </a:cubicBezTo>
                  <a:cubicBezTo>
                    <a:pt x="3553" y="3799"/>
                    <a:pt x="3797" y="3890"/>
                    <a:pt x="4040" y="3982"/>
                  </a:cubicBezTo>
                  <a:cubicBezTo>
                    <a:pt x="3751" y="3525"/>
                    <a:pt x="3431" y="3084"/>
                    <a:pt x="3104" y="2658"/>
                  </a:cubicBezTo>
                  <a:cubicBezTo>
                    <a:pt x="2724" y="2171"/>
                    <a:pt x="2351" y="1692"/>
                    <a:pt x="1948" y="1228"/>
                  </a:cubicBezTo>
                  <a:cubicBezTo>
                    <a:pt x="1583" y="809"/>
                    <a:pt x="1210" y="406"/>
                    <a:pt x="837" y="3"/>
                  </a:cubicBezTo>
                  <a:cubicBezTo>
                    <a:pt x="787" y="1"/>
                    <a:pt x="737" y="1"/>
                    <a:pt x="68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2"/>
            <p:cNvSpPr/>
            <p:nvPr/>
          </p:nvSpPr>
          <p:spPr>
            <a:xfrm flipH="1" rot="-165468">
              <a:off x="95124" y="2369101"/>
              <a:ext cx="76095" cy="236524"/>
            </a:xfrm>
            <a:custGeom>
              <a:rect b="b" l="l" r="r" t="t"/>
              <a:pathLst>
                <a:path extrusionOk="0" h="3904" w="1256">
                  <a:moveTo>
                    <a:pt x="0" y="0"/>
                  </a:moveTo>
                  <a:lnTo>
                    <a:pt x="0" y="0"/>
                  </a:lnTo>
                  <a:cubicBezTo>
                    <a:pt x="129" y="487"/>
                    <a:pt x="228" y="989"/>
                    <a:pt x="304" y="1491"/>
                  </a:cubicBezTo>
                  <a:cubicBezTo>
                    <a:pt x="434" y="1948"/>
                    <a:pt x="540" y="2412"/>
                    <a:pt x="616" y="2876"/>
                  </a:cubicBezTo>
                  <a:lnTo>
                    <a:pt x="639" y="3013"/>
                  </a:lnTo>
                  <a:cubicBezTo>
                    <a:pt x="845" y="3317"/>
                    <a:pt x="1050" y="3614"/>
                    <a:pt x="1255" y="3903"/>
                  </a:cubicBezTo>
                  <a:cubicBezTo>
                    <a:pt x="1240" y="3439"/>
                    <a:pt x="1172" y="2967"/>
                    <a:pt x="1134" y="2503"/>
                  </a:cubicBezTo>
                  <a:cubicBezTo>
                    <a:pt x="1111" y="2290"/>
                    <a:pt x="1096" y="2070"/>
                    <a:pt x="1080" y="1849"/>
                  </a:cubicBezTo>
                  <a:cubicBezTo>
                    <a:pt x="1050" y="1720"/>
                    <a:pt x="1020" y="1590"/>
                    <a:pt x="982" y="1461"/>
                  </a:cubicBezTo>
                  <a:cubicBezTo>
                    <a:pt x="768" y="1134"/>
                    <a:pt x="555" y="814"/>
                    <a:pt x="335" y="487"/>
                  </a:cubicBezTo>
                  <a:cubicBezTo>
                    <a:pt x="221" y="327"/>
                    <a:pt x="114" y="160"/>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2"/>
            <p:cNvSpPr/>
            <p:nvPr/>
          </p:nvSpPr>
          <p:spPr>
            <a:xfrm flipH="1" rot="-165468">
              <a:off x="-214579" y="2934407"/>
              <a:ext cx="77004" cy="118989"/>
            </a:xfrm>
            <a:custGeom>
              <a:rect b="b" l="l" r="r" t="t"/>
              <a:pathLst>
                <a:path extrusionOk="0" h="1964" w="1271">
                  <a:moveTo>
                    <a:pt x="0" y="1"/>
                  </a:moveTo>
                  <a:cubicBezTo>
                    <a:pt x="464" y="632"/>
                    <a:pt x="890" y="1286"/>
                    <a:pt x="1271" y="1963"/>
                  </a:cubicBezTo>
                  <a:cubicBezTo>
                    <a:pt x="1050" y="1537"/>
                    <a:pt x="814" y="1104"/>
                    <a:pt x="578" y="678"/>
                  </a:cubicBezTo>
                  <a:cubicBezTo>
                    <a:pt x="388" y="449"/>
                    <a:pt x="190" y="221"/>
                    <a:pt x="0" y="1"/>
                  </a:cubicBezTo>
                  <a:close/>
                </a:path>
              </a:pathLst>
            </a:custGeom>
            <a:solidFill>
              <a:srgbClr val="70886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2"/>
            <p:cNvSpPr/>
            <p:nvPr/>
          </p:nvSpPr>
          <p:spPr>
            <a:xfrm flipH="1" rot="-165468">
              <a:off x="-45050" y="1911838"/>
              <a:ext cx="1213703" cy="842194"/>
            </a:xfrm>
            <a:custGeom>
              <a:rect b="b" l="l" r="r" t="t"/>
              <a:pathLst>
                <a:path extrusionOk="0" h="13901" w="20033">
                  <a:moveTo>
                    <a:pt x="130" y="0"/>
                  </a:moveTo>
                  <a:cubicBezTo>
                    <a:pt x="84" y="23"/>
                    <a:pt x="38" y="61"/>
                    <a:pt x="0" y="107"/>
                  </a:cubicBezTo>
                  <a:cubicBezTo>
                    <a:pt x="951" y="3051"/>
                    <a:pt x="3599" y="5159"/>
                    <a:pt x="6383" y="6528"/>
                  </a:cubicBezTo>
                  <a:cubicBezTo>
                    <a:pt x="9206" y="7913"/>
                    <a:pt x="12287" y="8734"/>
                    <a:pt x="15064" y="10210"/>
                  </a:cubicBezTo>
                  <a:cubicBezTo>
                    <a:pt x="16898" y="11184"/>
                    <a:pt x="18571" y="12424"/>
                    <a:pt x="20032" y="13900"/>
                  </a:cubicBezTo>
                  <a:cubicBezTo>
                    <a:pt x="19005" y="12698"/>
                    <a:pt x="18046" y="11443"/>
                    <a:pt x="17164" y="10142"/>
                  </a:cubicBezTo>
                  <a:cubicBezTo>
                    <a:pt x="15338" y="7456"/>
                    <a:pt x="13010" y="5448"/>
                    <a:pt x="10073" y="3789"/>
                  </a:cubicBezTo>
                  <a:cubicBezTo>
                    <a:pt x="6878" y="2024"/>
                    <a:pt x="3256" y="1834"/>
                    <a:pt x="13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2"/>
            <p:cNvSpPr/>
            <p:nvPr/>
          </p:nvSpPr>
          <p:spPr>
            <a:xfrm flipH="1" rot="-165468">
              <a:off x="585957" y="2064669"/>
              <a:ext cx="484500" cy="43379"/>
            </a:xfrm>
            <a:custGeom>
              <a:rect b="b" l="l" r="r" t="t"/>
              <a:pathLst>
                <a:path extrusionOk="0" h="716" w="7997">
                  <a:moveTo>
                    <a:pt x="0" y="0"/>
                  </a:moveTo>
                  <a:lnTo>
                    <a:pt x="0" y="0"/>
                  </a:lnTo>
                  <a:cubicBezTo>
                    <a:pt x="145" y="183"/>
                    <a:pt x="290" y="358"/>
                    <a:pt x="449" y="533"/>
                  </a:cubicBezTo>
                  <a:cubicBezTo>
                    <a:pt x="784" y="556"/>
                    <a:pt x="1119" y="571"/>
                    <a:pt x="1454" y="586"/>
                  </a:cubicBezTo>
                  <a:cubicBezTo>
                    <a:pt x="3630" y="708"/>
                    <a:pt x="5813" y="715"/>
                    <a:pt x="7997" y="715"/>
                  </a:cubicBezTo>
                  <a:cubicBezTo>
                    <a:pt x="7844" y="647"/>
                    <a:pt x="7700" y="579"/>
                    <a:pt x="7555" y="510"/>
                  </a:cubicBezTo>
                  <a:cubicBezTo>
                    <a:pt x="6863" y="434"/>
                    <a:pt x="6163" y="373"/>
                    <a:pt x="5471" y="312"/>
                  </a:cubicBezTo>
                  <a:cubicBezTo>
                    <a:pt x="4550" y="229"/>
                    <a:pt x="3630" y="137"/>
                    <a:pt x="2709" y="92"/>
                  </a:cubicBezTo>
                  <a:cubicBezTo>
                    <a:pt x="1804" y="38"/>
                    <a:pt x="906" y="16"/>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2"/>
            <p:cNvSpPr/>
            <p:nvPr/>
          </p:nvSpPr>
          <p:spPr>
            <a:xfrm flipH="1" rot="-165468">
              <a:off x="468072" y="2189974"/>
              <a:ext cx="94089" cy="4362"/>
            </a:xfrm>
            <a:custGeom>
              <a:rect b="b" l="l" r="r" t="t"/>
              <a:pathLst>
                <a:path extrusionOk="0" h="72" w="1553">
                  <a:moveTo>
                    <a:pt x="1446" y="1"/>
                  </a:moveTo>
                  <a:cubicBezTo>
                    <a:pt x="966" y="23"/>
                    <a:pt x="480" y="39"/>
                    <a:pt x="0" y="39"/>
                  </a:cubicBezTo>
                  <a:cubicBezTo>
                    <a:pt x="420" y="57"/>
                    <a:pt x="849" y="71"/>
                    <a:pt x="1277" y="71"/>
                  </a:cubicBezTo>
                  <a:cubicBezTo>
                    <a:pt x="1369" y="71"/>
                    <a:pt x="1461" y="70"/>
                    <a:pt x="1552" y="69"/>
                  </a:cubicBezTo>
                  <a:lnTo>
                    <a:pt x="1446" y="1"/>
                  </a:lnTo>
                  <a:close/>
                </a:path>
              </a:pathLst>
            </a:custGeom>
            <a:solidFill>
              <a:srgbClr val="5062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2"/>
            <p:cNvSpPr/>
            <p:nvPr/>
          </p:nvSpPr>
          <p:spPr>
            <a:xfrm flipH="1" rot="-165468">
              <a:off x="409840" y="2162736"/>
              <a:ext cx="578043" cy="62706"/>
            </a:xfrm>
            <a:custGeom>
              <a:rect b="b" l="l" r="r" t="t"/>
              <a:pathLst>
                <a:path extrusionOk="0" h="1035" w="9541">
                  <a:moveTo>
                    <a:pt x="0" y="0"/>
                  </a:moveTo>
                  <a:lnTo>
                    <a:pt x="0" y="0"/>
                  </a:lnTo>
                  <a:cubicBezTo>
                    <a:pt x="84" y="69"/>
                    <a:pt x="167" y="137"/>
                    <a:pt x="243" y="206"/>
                  </a:cubicBezTo>
                  <a:cubicBezTo>
                    <a:pt x="708" y="327"/>
                    <a:pt x="1172" y="426"/>
                    <a:pt x="1643" y="525"/>
                  </a:cubicBezTo>
                  <a:cubicBezTo>
                    <a:pt x="2663" y="723"/>
                    <a:pt x="3690" y="868"/>
                    <a:pt x="4732" y="936"/>
                  </a:cubicBezTo>
                  <a:cubicBezTo>
                    <a:pt x="5203" y="970"/>
                    <a:pt x="5677" y="980"/>
                    <a:pt x="6150" y="980"/>
                  </a:cubicBezTo>
                  <a:cubicBezTo>
                    <a:pt x="6532" y="980"/>
                    <a:pt x="6915" y="973"/>
                    <a:pt x="7296" y="967"/>
                  </a:cubicBezTo>
                  <a:cubicBezTo>
                    <a:pt x="7483" y="961"/>
                    <a:pt x="7669" y="958"/>
                    <a:pt x="7856" y="958"/>
                  </a:cubicBezTo>
                  <a:cubicBezTo>
                    <a:pt x="8418" y="958"/>
                    <a:pt x="8981" y="984"/>
                    <a:pt x="9540" y="1035"/>
                  </a:cubicBezTo>
                  <a:cubicBezTo>
                    <a:pt x="9388" y="928"/>
                    <a:pt x="9236" y="822"/>
                    <a:pt x="9084" y="715"/>
                  </a:cubicBezTo>
                  <a:cubicBezTo>
                    <a:pt x="9000" y="723"/>
                    <a:pt x="8917" y="723"/>
                    <a:pt x="8833" y="731"/>
                  </a:cubicBezTo>
                  <a:cubicBezTo>
                    <a:pt x="8589" y="741"/>
                    <a:pt x="8345" y="746"/>
                    <a:pt x="8101" y="746"/>
                  </a:cubicBezTo>
                  <a:cubicBezTo>
                    <a:pt x="7481" y="746"/>
                    <a:pt x="6862" y="716"/>
                    <a:pt x="6239" y="677"/>
                  </a:cubicBezTo>
                  <a:cubicBezTo>
                    <a:pt x="5379" y="632"/>
                    <a:pt x="4519" y="571"/>
                    <a:pt x="3667" y="457"/>
                  </a:cubicBezTo>
                  <a:cubicBezTo>
                    <a:pt x="2450" y="289"/>
                    <a:pt x="1225" y="76"/>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2"/>
            <p:cNvSpPr/>
            <p:nvPr/>
          </p:nvSpPr>
          <p:spPr>
            <a:xfrm flipH="1" rot="-165468">
              <a:off x="180869" y="2398297"/>
              <a:ext cx="411676" cy="71551"/>
            </a:xfrm>
            <a:custGeom>
              <a:rect b="b" l="l" r="r" t="t"/>
              <a:pathLst>
                <a:path extrusionOk="0" h="1181" w="6795">
                  <a:moveTo>
                    <a:pt x="0" y="1"/>
                  </a:moveTo>
                  <a:lnTo>
                    <a:pt x="396" y="153"/>
                  </a:lnTo>
                  <a:cubicBezTo>
                    <a:pt x="2541" y="412"/>
                    <a:pt x="4694" y="663"/>
                    <a:pt x="6794" y="1180"/>
                  </a:cubicBezTo>
                  <a:cubicBezTo>
                    <a:pt x="6536" y="853"/>
                    <a:pt x="6269" y="541"/>
                    <a:pt x="6003" y="237"/>
                  </a:cubicBezTo>
                  <a:cubicBezTo>
                    <a:pt x="5600" y="214"/>
                    <a:pt x="5204" y="191"/>
                    <a:pt x="4809" y="176"/>
                  </a:cubicBezTo>
                  <a:cubicBezTo>
                    <a:pt x="3424" y="123"/>
                    <a:pt x="2039" y="100"/>
                    <a:pt x="662" y="31"/>
                  </a:cubicBez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
            <p:cNvSpPr/>
            <p:nvPr/>
          </p:nvSpPr>
          <p:spPr>
            <a:xfrm flipH="1" rot="-165468">
              <a:off x="505794" y="2133137"/>
              <a:ext cx="387684" cy="27990"/>
            </a:xfrm>
            <a:custGeom>
              <a:rect b="b" l="l" r="r" t="t"/>
              <a:pathLst>
                <a:path extrusionOk="0" h="462" w="6399">
                  <a:moveTo>
                    <a:pt x="1" y="0"/>
                  </a:moveTo>
                  <a:cubicBezTo>
                    <a:pt x="624" y="107"/>
                    <a:pt x="1248" y="198"/>
                    <a:pt x="1880" y="274"/>
                  </a:cubicBezTo>
                  <a:cubicBezTo>
                    <a:pt x="2854" y="381"/>
                    <a:pt x="3827" y="442"/>
                    <a:pt x="4801" y="457"/>
                  </a:cubicBezTo>
                  <a:cubicBezTo>
                    <a:pt x="5019" y="460"/>
                    <a:pt x="5239" y="462"/>
                    <a:pt x="5460" y="462"/>
                  </a:cubicBezTo>
                  <a:cubicBezTo>
                    <a:pt x="5772" y="462"/>
                    <a:pt x="6087" y="458"/>
                    <a:pt x="6399" y="449"/>
                  </a:cubicBezTo>
                  <a:cubicBezTo>
                    <a:pt x="6186" y="312"/>
                    <a:pt x="5965" y="183"/>
                    <a:pt x="5745" y="61"/>
                  </a:cubicBezTo>
                  <a:lnTo>
                    <a:pt x="5433" y="61"/>
                  </a:lnTo>
                  <a:cubicBezTo>
                    <a:pt x="3622" y="61"/>
                    <a:pt x="1811" y="61"/>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2"/>
            <p:cNvSpPr/>
            <p:nvPr/>
          </p:nvSpPr>
          <p:spPr>
            <a:xfrm flipH="1" rot="-165468">
              <a:off x="264764" y="2286852"/>
              <a:ext cx="542540" cy="75186"/>
            </a:xfrm>
            <a:custGeom>
              <a:rect b="b" l="l" r="r" t="t"/>
              <a:pathLst>
                <a:path extrusionOk="0" h="1241" w="8955">
                  <a:moveTo>
                    <a:pt x="0" y="1"/>
                  </a:moveTo>
                  <a:lnTo>
                    <a:pt x="76" y="16"/>
                  </a:lnTo>
                  <a:cubicBezTo>
                    <a:pt x="1857" y="350"/>
                    <a:pt x="3660" y="518"/>
                    <a:pt x="5463" y="723"/>
                  </a:cubicBezTo>
                  <a:cubicBezTo>
                    <a:pt x="6634" y="860"/>
                    <a:pt x="7798" y="1012"/>
                    <a:pt x="8955" y="1241"/>
                  </a:cubicBezTo>
                  <a:cubicBezTo>
                    <a:pt x="8681" y="967"/>
                    <a:pt x="8392" y="693"/>
                    <a:pt x="8103" y="434"/>
                  </a:cubicBezTo>
                  <a:cubicBezTo>
                    <a:pt x="7763" y="466"/>
                    <a:pt x="7424" y="479"/>
                    <a:pt x="7084" y="479"/>
                  </a:cubicBezTo>
                  <a:cubicBezTo>
                    <a:pt x="6937" y="479"/>
                    <a:pt x="6790" y="477"/>
                    <a:pt x="6642" y="472"/>
                  </a:cubicBezTo>
                  <a:cubicBezTo>
                    <a:pt x="5858" y="449"/>
                    <a:pt x="5082" y="389"/>
                    <a:pt x="4299" y="320"/>
                  </a:cubicBezTo>
                  <a:cubicBezTo>
                    <a:pt x="3523" y="259"/>
                    <a:pt x="2762" y="214"/>
                    <a:pt x="1986" y="160"/>
                  </a:cubicBezTo>
                  <a:cubicBezTo>
                    <a:pt x="1324" y="122"/>
                    <a:pt x="662" y="69"/>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2"/>
            <p:cNvSpPr/>
            <p:nvPr/>
          </p:nvSpPr>
          <p:spPr>
            <a:xfrm flipH="1" rot="-165468">
              <a:off x="687763" y="2027947"/>
              <a:ext cx="400165" cy="34291"/>
            </a:xfrm>
            <a:custGeom>
              <a:rect b="b" l="l" r="r" t="t"/>
              <a:pathLst>
                <a:path extrusionOk="0" h="566" w="6605">
                  <a:moveTo>
                    <a:pt x="2503" y="0"/>
                  </a:moveTo>
                  <a:cubicBezTo>
                    <a:pt x="1667" y="0"/>
                    <a:pt x="829" y="42"/>
                    <a:pt x="1" y="125"/>
                  </a:cubicBezTo>
                  <a:cubicBezTo>
                    <a:pt x="9" y="140"/>
                    <a:pt x="24" y="163"/>
                    <a:pt x="39" y="178"/>
                  </a:cubicBezTo>
                  <a:cubicBezTo>
                    <a:pt x="252" y="178"/>
                    <a:pt x="473" y="186"/>
                    <a:pt x="693" y="186"/>
                  </a:cubicBezTo>
                  <a:cubicBezTo>
                    <a:pt x="1614" y="208"/>
                    <a:pt x="2527" y="239"/>
                    <a:pt x="3447" y="292"/>
                  </a:cubicBezTo>
                  <a:cubicBezTo>
                    <a:pt x="4368" y="353"/>
                    <a:pt x="5273" y="444"/>
                    <a:pt x="6186" y="520"/>
                  </a:cubicBezTo>
                  <a:lnTo>
                    <a:pt x="6605" y="566"/>
                  </a:lnTo>
                  <a:cubicBezTo>
                    <a:pt x="6065" y="376"/>
                    <a:pt x="5517" y="201"/>
                    <a:pt x="4969" y="33"/>
                  </a:cubicBezTo>
                  <a:cubicBezTo>
                    <a:pt x="4383" y="33"/>
                    <a:pt x="3805" y="26"/>
                    <a:pt x="3219" y="11"/>
                  </a:cubicBezTo>
                  <a:cubicBezTo>
                    <a:pt x="2981" y="4"/>
                    <a:pt x="2742" y="0"/>
                    <a:pt x="250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2"/>
            <p:cNvSpPr/>
            <p:nvPr/>
          </p:nvSpPr>
          <p:spPr>
            <a:xfrm flipH="1" rot="-165468">
              <a:off x="130904" y="2488270"/>
              <a:ext cx="225437" cy="62766"/>
            </a:xfrm>
            <a:custGeom>
              <a:rect b="b" l="l" r="r" t="t"/>
              <a:pathLst>
                <a:path extrusionOk="0" h="1036" w="3721">
                  <a:moveTo>
                    <a:pt x="0" y="0"/>
                  </a:moveTo>
                  <a:lnTo>
                    <a:pt x="0" y="0"/>
                  </a:lnTo>
                  <a:cubicBezTo>
                    <a:pt x="426" y="92"/>
                    <a:pt x="852" y="183"/>
                    <a:pt x="1271" y="289"/>
                  </a:cubicBezTo>
                  <a:cubicBezTo>
                    <a:pt x="1894" y="449"/>
                    <a:pt x="2511" y="632"/>
                    <a:pt x="3119" y="830"/>
                  </a:cubicBezTo>
                  <a:cubicBezTo>
                    <a:pt x="3325" y="898"/>
                    <a:pt x="3523" y="967"/>
                    <a:pt x="3720" y="1035"/>
                  </a:cubicBezTo>
                  <a:lnTo>
                    <a:pt x="3614" y="875"/>
                  </a:lnTo>
                  <a:cubicBezTo>
                    <a:pt x="3530" y="761"/>
                    <a:pt x="3454" y="647"/>
                    <a:pt x="3370" y="541"/>
                  </a:cubicBezTo>
                  <a:lnTo>
                    <a:pt x="3226" y="510"/>
                  </a:lnTo>
                  <a:cubicBezTo>
                    <a:pt x="2153" y="320"/>
                    <a:pt x="1080" y="145"/>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2"/>
            <p:cNvSpPr/>
            <p:nvPr/>
          </p:nvSpPr>
          <p:spPr>
            <a:xfrm flipH="1" rot="-165468">
              <a:off x="32696" y="2649961"/>
              <a:ext cx="86697" cy="52164"/>
            </a:xfrm>
            <a:custGeom>
              <a:rect b="b" l="l" r="r" t="t"/>
              <a:pathLst>
                <a:path extrusionOk="0" h="861" w="1431">
                  <a:moveTo>
                    <a:pt x="0" y="1"/>
                  </a:moveTo>
                  <a:cubicBezTo>
                    <a:pt x="343" y="252"/>
                    <a:pt x="677" y="518"/>
                    <a:pt x="997" y="784"/>
                  </a:cubicBezTo>
                  <a:cubicBezTo>
                    <a:pt x="1142" y="807"/>
                    <a:pt x="1286" y="830"/>
                    <a:pt x="1431" y="861"/>
                  </a:cubicBezTo>
                  <a:cubicBezTo>
                    <a:pt x="1278" y="678"/>
                    <a:pt x="1134" y="488"/>
                    <a:pt x="989" y="298"/>
                  </a:cubicBezTo>
                  <a:cubicBezTo>
                    <a:pt x="662" y="206"/>
                    <a:pt x="327" y="107"/>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2"/>
            <p:cNvSpPr/>
            <p:nvPr/>
          </p:nvSpPr>
          <p:spPr>
            <a:xfrm flipH="1" rot="-165468">
              <a:off x="79837" y="2603992"/>
              <a:ext cx="100026" cy="30959"/>
            </a:xfrm>
            <a:custGeom>
              <a:rect b="b" l="l" r="r" t="t"/>
              <a:pathLst>
                <a:path extrusionOk="0" h="511" w="1651">
                  <a:moveTo>
                    <a:pt x="0" y="1"/>
                  </a:moveTo>
                  <a:lnTo>
                    <a:pt x="69" y="46"/>
                  </a:lnTo>
                  <a:cubicBezTo>
                    <a:pt x="593" y="198"/>
                    <a:pt x="1126" y="358"/>
                    <a:pt x="1651" y="510"/>
                  </a:cubicBezTo>
                  <a:cubicBezTo>
                    <a:pt x="1621" y="472"/>
                    <a:pt x="1583" y="419"/>
                    <a:pt x="1552" y="373"/>
                  </a:cubicBezTo>
                  <a:cubicBezTo>
                    <a:pt x="1415" y="335"/>
                    <a:pt x="1278" y="297"/>
                    <a:pt x="1141" y="259"/>
                  </a:cubicBezTo>
                  <a:cubicBezTo>
                    <a:pt x="761" y="168"/>
                    <a:pt x="380" y="77"/>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2"/>
            <p:cNvSpPr/>
            <p:nvPr/>
          </p:nvSpPr>
          <p:spPr>
            <a:xfrm flipH="1" rot="-165468">
              <a:off x="104134" y="2523155"/>
              <a:ext cx="210715" cy="70582"/>
            </a:xfrm>
            <a:custGeom>
              <a:rect b="b" l="l" r="r" t="t"/>
              <a:pathLst>
                <a:path extrusionOk="0" h="1165" w="3478">
                  <a:moveTo>
                    <a:pt x="0" y="0"/>
                  </a:moveTo>
                  <a:cubicBezTo>
                    <a:pt x="274" y="129"/>
                    <a:pt x="540" y="259"/>
                    <a:pt x="799" y="403"/>
                  </a:cubicBezTo>
                  <a:cubicBezTo>
                    <a:pt x="989" y="502"/>
                    <a:pt x="1172" y="601"/>
                    <a:pt x="1354" y="708"/>
                  </a:cubicBezTo>
                  <a:cubicBezTo>
                    <a:pt x="2070" y="837"/>
                    <a:pt x="2777" y="989"/>
                    <a:pt x="3477" y="1164"/>
                  </a:cubicBezTo>
                  <a:cubicBezTo>
                    <a:pt x="3439" y="1111"/>
                    <a:pt x="3401" y="1065"/>
                    <a:pt x="3363" y="1012"/>
                  </a:cubicBezTo>
                  <a:cubicBezTo>
                    <a:pt x="2328" y="632"/>
                    <a:pt x="1271" y="304"/>
                    <a:pt x="206" y="46"/>
                  </a:cubicBezTo>
                  <a:cubicBezTo>
                    <a:pt x="137" y="31"/>
                    <a:pt x="69" y="15"/>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2"/>
            <p:cNvSpPr/>
            <p:nvPr/>
          </p:nvSpPr>
          <p:spPr>
            <a:xfrm flipH="1" rot="-165468">
              <a:off x="-25340" y="2730629"/>
              <a:ext cx="54042" cy="50770"/>
            </a:xfrm>
            <a:custGeom>
              <a:rect b="b" l="l" r="r" t="t"/>
              <a:pathLst>
                <a:path extrusionOk="0" h="838" w="892">
                  <a:moveTo>
                    <a:pt x="1" y="0"/>
                  </a:moveTo>
                  <a:cubicBezTo>
                    <a:pt x="305" y="267"/>
                    <a:pt x="602" y="548"/>
                    <a:pt x="891" y="837"/>
                  </a:cubicBezTo>
                  <a:cubicBezTo>
                    <a:pt x="670" y="579"/>
                    <a:pt x="457" y="312"/>
                    <a:pt x="244" y="54"/>
                  </a:cubicBezTo>
                  <a:cubicBezTo>
                    <a:pt x="214" y="46"/>
                    <a:pt x="191" y="38"/>
                    <a:pt x="168" y="31"/>
                  </a:cubicBezTo>
                  <a:lnTo>
                    <a:pt x="1" y="0"/>
                  </a:lnTo>
                  <a:close/>
                </a:path>
              </a:pathLst>
            </a:custGeom>
            <a:solidFill>
              <a:srgbClr val="5062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2"/>
            <p:cNvSpPr/>
            <p:nvPr/>
          </p:nvSpPr>
          <p:spPr>
            <a:xfrm flipH="1" rot="-165468">
              <a:off x="372365" y="2439239"/>
              <a:ext cx="110204" cy="14783"/>
            </a:xfrm>
            <a:custGeom>
              <a:rect b="b" l="l" r="r" t="t"/>
              <a:pathLst>
                <a:path extrusionOk="0" h="244" w="1819">
                  <a:moveTo>
                    <a:pt x="0" y="0"/>
                  </a:moveTo>
                  <a:lnTo>
                    <a:pt x="206" y="77"/>
                  </a:lnTo>
                  <a:cubicBezTo>
                    <a:pt x="518" y="107"/>
                    <a:pt x="837" y="137"/>
                    <a:pt x="1157" y="168"/>
                  </a:cubicBezTo>
                  <a:cubicBezTo>
                    <a:pt x="1377" y="191"/>
                    <a:pt x="1598" y="221"/>
                    <a:pt x="1819" y="244"/>
                  </a:cubicBezTo>
                  <a:cubicBezTo>
                    <a:pt x="1218" y="153"/>
                    <a:pt x="609" y="77"/>
                    <a:pt x="0" y="0"/>
                  </a:cubicBezTo>
                  <a:close/>
                </a:path>
              </a:pathLst>
            </a:custGeom>
            <a:solidFill>
              <a:srgbClr val="5062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2"/>
            <p:cNvSpPr/>
            <p:nvPr/>
          </p:nvSpPr>
          <p:spPr>
            <a:xfrm flipH="1" rot="-165468">
              <a:off x="336460" y="2212459"/>
              <a:ext cx="594643" cy="76761"/>
            </a:xfrm>
            <a:custGeom>
              <a:rect b="b" l="l" r="r" t="t"/>
              <a:pathLst>
                <a:path extrusionOk="0" h="1267" w="9815">
                  <a:moveTo>
                    <a:pt x="0" y="1"/>
                  </a:moveTo>
                  <a:lnTo>
                    <a:pt x="0" y="1"/>
                  </a:lnTo>
                  <a:cubicBezTo>
                    <a:pt x="320" y="229"/>
                    <a:pt x="647" y="450"/>
                    <a:pt x="974" y="647"/>
                  </a:cubicBezTo>
                  <a:cubicBezTo>
                    <a:pt x="1286" y="685"/>
                    <a:pt x="1598" y="723"/>
                    <a:pt x="1902" y="754"/>
                  </a:cubicBezTo>
                  <a:cubicBezTo>
                    <a:pt x="3485" y="914"/>
                    <a:pt x="5067" y="982"/>
                    <a:pt x="6642" y="1111"/>
                  </a:cubicBezTo>
                  <a:cubicBezTo>
                    <a:pt x="7471" y="1184"/>
                    <a:pt x="8319" y="1266"/>
                    <a:pt x="9164" y="1266"/>
                  </a:cubicBezTo>
                  <a:cubicBezTo>
                    <a:pt x="9381" y="1266"/>
                    <a:pt x="9598" y="1261"/>
                    <a:pt x="9815" y="1248"/>
                  </a:cubicBezTo>
                  <a:cubicBezTo>
                    <a:pt x="9609" y="1073"/>
                    <a:pt x="9404" y="906"/>
                    <a:pt x="9199" y="746"/>
                  </a:cubicBezTo>
                  <a:cubicBezTo>
                    <a:pt x="8932" y="693"/>
                    <a:pt x="8658" y="655"/>
                    <a:pt x="8385" y="632"/>
                  </a:cubicBezTo>
                  <a:cubicBezTo>
                    <a:pt x="7910" y="585"/>
                    <a:pt x="7433" y="572"/>
                    <a:pt x="6954" y="572"/>
                  </a:cubicBezTo>
                  <a:cubicBezTo>
                    <a:pt x="6582" y="572"/>
                    <a:pt x="6209" y="580"/>
                    <a:pt x="5836" y="587"/>
                  </a:cubicBezTo>
                  <a:cubicBezTo>
                    <a:pt x="5664" y="589"/>
                    <a:pt x="5493" y="591"/>
                    <a:pt x="5322" y="591"/>
                  </a:cubicBezTo>
                  <a:cubicBezTo>
                    <a:pt x="4603" y="591"/>
                    <a:pt x="3884" y="564"/>
                    <a:pt x="3165" y="503"/>
                  </a:cubicBezTo>
                  <a:cubicBezTo>
                    <a:pt x="2100" y="404"/>
                    <a:pt x="1043" y="237"/>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2"/>
            <p:cNvSpPr/>
            <p:nvPr/>
          </p:nvSpPr>
          <p:spPr>
            <a:xfrm flipH="1" rot="-165468">
              <a:off x="300057" y="2318927"/>
              <a:ext cx="461901" cy="60464"/>
            </a:xfrm>
            <a:custGeom>
              <a:rect b="b" l="l" r="r" t="t"/>
              <a:pathLst>
                <a:path extrusionOk="0" h="998" w="7624">
                  <a:moveTo>
                    <a:pt x="1" y="0"/>
                  </a:moveTo>
                  <a:lnTo>
                    <a:pt x="1" y="0"/>
                  </a:lnTo>
                  <a:cubicBezTo>
                    <a:pt x="586" y="267"/>
                    <a:pt x="1180" y="525"/>
                    <a:pt x="1789" y="776"/>
                  </a:cubicBezTo>
                  <a:cubicBezTo>
                    <a:pt x="3158" y="822"/>
                    <a:pt x="4527" y="906"/>
                    <a:pt x="5897" y="944"/>
                  </a:cubicBezTo>
                  <a:cubicBezTo>
                    <a:pt x="6475" y="959"/>
                    <a:pt x="7053" y="974"/>
                    <a:pt x="7624" y="997"/>
                  </a:cubicBezTo>
                  <a:cubicBezTo>
                    <a:pt x="7411" y="951"/>
                    <a:pt x="7198" y="921"/>
                    <a:pt x="6977" y="883"/>
                  </a:cubicBezTo>
                  <a:cubicBezTo>
                    <a:pt x="5167" y="594"/>
                    <a:pt x="3333" y="442"/>
                    <a:pt x="1507" y="213"/>
                  </a:cubicBezTo>
                  <a:cubicBezTo>
                    <a:pt x="1005" y="153"/>
                    <a:pt x="495" y="7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2"/>
            <p:cNvSpPr/>
            <p:nvPr/>
          </p:nvSpPr>
          <p:spPr>
            <a:xfrm flipH="1" rot="2291872">
              <a:off x="3999937" y="4396658"/>
              <a:ext cx="935261" cy="1358122"/>
            </a:xfrm>
            <a:custGeom>
              <a:rect b="b" l="l" r="r" t="t"/>
              <a:pathLst>
                <a:path extrusionOk="0" h="22418" w="15438">
                  <a:moveTo>
                    <a:pt x="11336" y="0"/>
                  </a:moveTo>
                  <a:cubicBezTo>
                    <a:pt x="11236" y="0"/>
                    <a:pt x="11135" y="4"/>
                    <a:pt x="11033" y="12"/>
                  </a:cubicBezTo>
                  <a:cubicBezTo>
                    <a:pt x="10675" y="27"/>
                    <a:pt x="10310" y="80"/>
                    <a:pt x="9952" y="133"/>
                  </a:cubicBezTo>
                  <a:lnTo>
                    <a:pt x="9777" y="156"/>
                  </a:lnTo>
                  <a:cubicBezTo>
                    <a:pt x="9648" y="171"/>
                    <a:pt x="9519" y="194"/>
                    <a:pt x="9397" y="225"/>
                  </a:cubicBezTo>
                  <a:cubicBezTo>
                    <a:pt x="9344" y="232"/>
                    <a:pt x="9290" y="240"/>
                    <a:pt x="9245" y="255"/>
                  </a:cubicBezTo>
                  <a:lnTo>
                    <a:pt x="9237" y="255"/>
                  </a:lnTo>
                  <a:cubicBezTo>
                    <a:pt x="9184" y="270"/>
                    <a:pt x="9131" y="278"/>
                    <a:pt x="9077" y="293"/>
                  </a:cubicBezTo>
                  <a:cubicBezTo>
                    <a:pt x="8940" y="339"/>
                    <a:pt x="8796" y="384"/>
                    <a:pt x="8667" y="453"/>
                  </a:cubicBezTo>
                  <a:cubicBezTo>
                    <a:pt x="8545" y="506"/>
                    <a:pt x="8431" y="582"/>
                    <a:pt x="8324" y="658"/>
                  </a:cubicBezTo>
                  <a:cubicBezTo>
                    <a:pt x="8210" y="757"/>
                    <a:pt x="8096" y="864"/>
                    <a:pt x="7989" y="978"/>
                  </a:cubicBezTo>
                  <a:lnTo>
                    <a:pt x="7906" y="1069"/>
                  </a:lnTo>
                  <a:lnTo>
                    <a:pt x="7891" y="1084"/>
                  </a:lnTo>
                  <a:cubicBezTo>
                    <a:pt x="7822" y="1153"/>
                    <a:pt x="7754" y="1214"/>
                    <a:pt x="7685" y="1275"/>
                  </a:cubicBezTo>
                  <a:cubicBezTo>
                    <a:pt x="7655" y="1305"/>
                    <a:pt x="7617" y="1335"/>
                    <a:pt x="7579" y="1358"/>
                  </a:cubicBezTo>
                  <a:cubicBezTo>
                    <a:pt x="7472" y="1442"/>
                    <a:pt x="7343" y="1503"/>
                    <a:pt x="7213" y="1533"/>
                  </a:cubicBezTo>
                  <a:lnTo>
                    <a:pt x="7198" y="1533"/>
                  </a:lnTo>
                  <a:lnTo>
                    <a:pt x="7137" y="1541"/>
                  </a:lnTo>
                  <a:cubicBezTo>
                    <a:pt x="7103" y="1543"/>
                    <a:pt x="7069" y="1544"/>
                    <a:pt x="7035" y="1544"/>
                  </a:cubicBezTo>
                  <a:cubicBezTo>
                    <a:pt x="6942" y="1544"/>
                    <a:pt x="6852" y="1537"/>
                    <a:pt x="6757" y="1526"/>
                  </a:cubicBezTo>
                  <a:lnTo>
                    <a:pt x="6590" y="1495"/>
                  </a:lnTo>
                  <a:cubicBezTo>
                    <a:pt x="6536" y="1488"/>
                    <a:pt x="6491" y="1480"/>
                    <a:pt x="6437" y="1472"/>
                  </a:cubicBezTo>
                  <a:lnTo>
                    <a:pt x="6331" y="1457"/>
                  </a:lnTo>
                  <a:cubicBezTo>
                    <a:pt x="6298" y="1453"/>
                    <a:pt x="6264" y="1452"/>
                    <a:pt x="6230" y="1452"/>
                  </a:cubicBezTo>
                  <a:cubicBezTo>
                    <a:pt x="6125" y="1452"/>
                    <a:pt x="6018" y="1470"/>
                    <a:pt x="5920" y="1510"/>
                  </a:cubicBezTo>
                  <a:cubicBezTo>
                    <a:pt x="5791" y="1564"/>
                    <a:pt x="5684" y="1655"/>
                    <a:pt x="5608" y="1769"/>
                  </a:cubicBezTo>
                  <a:lnTo>
                    <a:pt x="5600" y="1777"/>
                  </a:lnTo>
                  <a:cubicBezTo>
                    <a:pt x="5570" y="1830"/>
                    <a:pt x="5540" y="1883"/>
                    <a:pt x="5517" y="1944"/>
                  </a:cubicBezTo>
                  <a:lnTo>
                    <a:pt x="5509" y="1959"/>
                  </a:lnTo>
                  <a:cubicBezTo>
                    <a:pt x="5486" y="2020"/>
                    <a:pt x="5464" y="2081"/>
                    <a:pt x="5448" y="2142"/>
                  </a:cubicBezTo>
                  <a:cubicBezTo>
                    <a:pt x="5448" y="2149"/>
                    <a:pt x="5448" y="2149"/>
                    <a:pt x="5441" y="2157"/>
                  </a:cubicBezTo>
                  <a:lnTo>
                    <a:pt x="5418" y="2248"/>
                  </a:lnTo>
                  <a:lnTo>
                    <a:pt x="5418" y="2256"/>
                  </a:lnTo>
                  <a:lnTo>
                    <a:pt x="5395" y="2355"/>
                  </a:lnTo>
                  <a:cubicBezTo>
                    <a:pt x="5395" y="2355"/>
                    <a:pt x="5395" y="2362"/>
                    <a:pt x="5395" y="2370"/>
                  </a:cubicBezTo>
                  <a:cubicBezTo>
                    <a:pt x="5311" y="2758"/>
                    <a:pt x="5251" y="3177"/>
                    <a:pt x="4992" y="3450"/>
                  </a:cubicBezTo>
                  <a:cubicBezTo>
                    <a:pt x="4969" y="3473"/>
                    <a:pt x="4946" y="3496"/>
                    <a:pt x="4923" y="3511"/>
                  </a:cubicBezTo>
                  <a:lnTo>
                    <a:pt x="4870" y="3549"/>
                  </a:lnTo>
                  <a:lnTo>
                    <a:pt x="4855" y="3565"/>
                  </a:lnTo>
                  <a:cubicBezTo>
                    <a:pt x="4794" y="3603"/>
                    <a:pt x="4733" y="3633"/>
                    <a:pt x="4672" y="3663"/>
                  </a:cubicBezTo>
                  <a:cubicBezTo>
                    <a:pt x="4558" y="3709"/>
                    <a:pt x="4436" y="3747"/>
                    <a:pt x="4307" y="3770"/>
                  </a:cubicBezTo>
                  <a:cubicBezTo>
                    <a:pt x="4216" y="3793"/>
                    <a:pt x="4117" y="3808"/>
                    <a:pt x="4018" y="3823"/>
                  </a:cubicBezTo>
                  <a:cubicBezTo>
                    <a:pt x="3912" y="3838"/>
                    <a:pt x="3828" y="3854"/>
                    <a:pt x="3729" y="3876"/>
                  </a:cubicBezTo>
                  <a:cubicBezTo>
                    <a:pt x="3592" y="3899"/>
                    <a:pt x="3463" y="3937"/>
                    <a:pt x="3333" y="3991"/>
                  </a:cubicBezTo>
                  <a:lnTo>
                    <a:pt x="3295" y="4006"/>
                  </a:lnTo>
                  <a:lnTo>
                    <a:pt x="3242" y="4029"/>
                  </a:lnTo>
                  <a:cubicBezTo>
                    <a:pt x="3143" y="4082"/>
                    <a:pt x="3059" y="4150"/>
                    <a:pt x="2976" y="4219"/>
                  </a:cubicBezTo>
                  <a:cubicBezTo>
                    <a:pt x="2900" y="4295"/>
                    <a:pt x="2831" y="4371"/>
                    <a:pt x="2778" y="4455"/>
                  </a:cubicBezTo>
                  <a:lnTo>
                    <a:pt x="2770" y="4470"/>
                  </a:lnTo>
                  <a:cubicBezTo>
                    <a:pt x="2709" y="4554"/>
                    <a:pt x="2656" y="4645"/>
                    <a:pt x="2611" y="4736"/>
                  </a:cubicBezTo>
                  <a:cubicBezTo>
                    <a:pt x="2611" y="4744"/>
                    <a:pt x="2611" y="4744"/>
                    <a:pt x="2603" y="4751"/>
                  </a:cubicBezTo>
                  <a:cubicBezTo>
                    <a:pt x="2588" y="4797"/>
                    <a:pt x="2565" y="4843"/>
                    <a:pt x="2550" y="4888"/>
                  </a:cubicBezTo>
                  <a:lnTo>
                    <a:pt x="2542" y="4904"/>
                  </a:lnTo>
                  <a:cubicBezTo>
                    <a:pt x="2527" y="4949"/>
                    <a:pt x="2504" y="5002"/>
                    <a:pt x="2489" y="5056"/>
                  </a:cubicBezTo>
                  <a:cubicBezTo>
                    <a:pt x="2474" y="5101"/>
                    <a:pt x="2458" y="5147"/>
                    <a:pt x="2443" y="5200"/>
                  </a:cubicBezTo>
                  <a:cubicBezTo>
                    <a:pt x="2443" y="5208"/>
                    <a:pt x="2443" y="5215"/>
                    <a:pt x="2436" y="5223"/>
                  </a:cubicBezTo>
                  <a:cubicBezTo>
                    <a:pt x="2405" y="5352"/>
                    <a:pt x="2375" y="5489"/>
                    <a:pt x="2352" y="5619"/>
                  </a:cubicBezTo>
                  <a:cubicBezTo>
                    <a:pt x="2337" y="5702"/>
                    <a:pt x="2321" y="5794"/>
                    <a:pt x="2306" y="5877"/>
                  </a:cubicBezTo>
                  <a:cubicBezTo>
                    <a:pt x="2268" y="6121"/>
                    <a:pt x="2215" y="6357"/>
                    <a:pt x="2154" y="6593"/>
                  </a:cubicBezTo>
                  <a:cubicBezTo>
                    <a:pt x="2116" y="6722"/>
                    <a:pt x="2078" y="6844"/>
                    <a:pt x="2025" y="6965"/>
                  </a:cubicBezTo>
                  <a:cubicBezTo>
                    <a:pt x="2002" y="7011"/>
                    <a:pt x="1987" y="7049"/>
                    <a:pt x="1964" y="7095"/>
                  </a:cubicBezTo>
                  <a:cubicBezTo>
                    <a:pt x="1903" y="7194"/>
                    <a:pt x="1842" y="7292"/>
                    <a:pt x="1766" y="7384"/>
                  </a:cubicBezTo>
                  <a:cubicBezTo>
                    <a:pt x="1705" y="7452"/>
                    <a:pt x="1652" y="7513"/>
                    <a:pt x="1591" y="7566"/>
                  </a:cubicBezTo>
                  <a:cubicBezTo>
                    <a:pt x="1523" y="7627"/>
                    <a:pt x="1454" y="7688"/>
                    <a:pt x="1378" y="7749"/>
                  </a:cubicBezTo>
                  <a:cubicBezTo>
                    <a:pt x="1310" y="7802"/>
                    <a:pt x="1241" y="7863"/>
                    <a:pt x="1173" y="7924"/>
                  </a:cubicBezTo>
                  <a:cubicBezTo>
                    <a:pt x="1074" y="8008"/>
                    <a:pt x="982" y="8106"/>
                    <a:pt x="899" y="8213"/>
                  </a:cubicBezTo>
                  <a:cubicBezTo>
                    <a:pt x="876" y="8243"/>
                    <a:pt x="853" y="8274"/>
                    <a:pt x="838" y="8312"/>
                  </a:cubicBezTo>
                  <a:lnTo>
                    <a:pt x="830" y="8327"/>
                  </a:lnTo>
                  <a:cubicBezTo>
                    <a:pt x="792" y="8396"/>
                    <a:pt x="762" y="8464"/>
                    <a:pt x="739" y="8540"/>
                  </a:cubicBezTo>
                  <a:lnTo>
                    <a:pt x="731" y="8571"/>
                  </a:lnTo>
                  <a:cubicBezTo>
                    <a:pt x="724" y="8601"/>
                    <a:pt x="716" y="8624"/>
                    <a:pt x="716" y="8654"/>
                  </a:cubicBezTo>
                  <a:lnTo>
                    <a:pt x="709" y="8685"/>
                  </a:lnTo>
                  <a:cubicBezTo>
                    <a:pt x="709" y="8715"/>
                    <a:pt x="701" y="8746"/>
                    <a:pt x="701" y="8776"/>
                  </a:cubicBezTo>
                  <a:lnTo>
                    <a:pt x="701" y="8799"/>
                  </a:lnTo>
                  <a:lnTo>
                    <a:pt x="701" y="8913"/>
                  </a:lnTo>
                  <a:cubicBezTo>
                    <a:pt x="754" y="9628"/>
                    <a:pt x="1416" y="10366"/>
                    <a:pt x="1447" y="11074"/>
                  </a:cubicBezTo>
                  <a:cubicBezTo>
                    <a:pt x="1447" y="11112"/>
                    <a:pt x="1447" y="11142"/>
                    <a:pt x="1447" y="11180"/>
                  </a:cubicBezTo>
                  <a:cubicBezTo>
                    <a:pt x="1447" y="11188"/>
                    <a:pt x="1447" y="11188"/>
                    <a:pt x="1447" y="11195"/>
                  </a:cubicBezTo>
                  <a:cubicBezTo>
                    <a:pt x="1447" y="11226"/>
                    <a:pt x="1439" y="11256"/>
                    <a:pt x="1431" y="11287"/>
                  </a:cubicBezTo>
                  <a:lnTo>
                    <a:pt x="1431" y="11309"/>
                  </a:lnTo>
                  <a:cubicBezTo>
                    <a:pt x="1431" y="11340"/>
                    <a:pt x="1424" y="11363"/>
                    <a:pt x="1416" y="11393"/>
                  </a:cubicBezTo>
                  <a:cubicBezTo>
                    <a:pt x="1416" y="11401"/>
                    <a:pt x="1416" y="11408"/>
                    <a:pt x="1408" y="11416"/>
                  </a:cubicBezTo>
                  <a:cubicBezTo>
                    <a:pt x="1393" y="11454"/>
                    <a:pt x="1386" y="11492"/>
                    <a:pt x="1370" y="11522"/>
                  </a:cubicBezTo>
                  <a:cubicBezTo>
                    <a:pt x="1348" y="11561"/>
                    <a:pt x="1332" y="11606"/>
                    <a:pt x="1310" y="11644"/>
                  </a:cubicBezTo>
                  <a:cubicBezTo>
                    <a:pt x="1302" y="11652"/>
                    <a:pt x="1302" y="11652"/>
                    <a:pt x="1294" y="11659"/>
                  </a:cubicBezTo>
                  <a:cubicBezTo>
                    <a:pt x="1272" y="11697"/>
                    <a:pt x="1249" y="11728"/>
                    <a:pt x="1226" y="11766"/>
                  </a:cubicBezTo>
                  <a:cubicBezTo>
                    <a:pt x="1058" y="11956"/>
                    <a:pt x="876" y="12131"/>
                    <a:pt x="686" y="12291"/>
                  </a:cubicBezTo>
                  <a:cubicBezTo>
                    <a:pt x="670" y="12314"/>
                    <a:pt x="648" y="12329"/>
                    <a:pt x="632" y="12344"/>
                  </a:cubicBezTo>
                  <a:lnTo>
                    <a:pt x="610" y="12367"/>
                  </a:lnTo>
                  <a:lnTo>
                    <a:pt x="556" y="12420"/>
                  </a:lnTo>
                  <a:lnTo>
                    <a:pt x="541" y="12435"/>
                  </a:lnTo>
                  <a:cubicBezTo>
                    <a:pt x="511" y="12473"/>
                    <a:pt x="480" y="12504"/>
                    <a:pt x="450" y="12542"/>
                  </a:cubicBezTo>
                  <a:lnTo>
                    <a:pt x="435" y="12557"/>
                  </a:lnTo>
                  <a:cubicBezTo>
                    <a:pt x="427" y="12580"/>
                    <a:pt x="412" y="12595"/>
                    <a:pt x="397" y="12610"/>
                  </a:cubicBezTo>
                  <a:lnTo>
                    <a:pt x="381" y="12641"/>
                  </a:lnTo>
                  <a:cubicBezTo>
                    <a:pt x="366" y="12656"/>
                    <a:pt x="359" y="12679"/>
                    <a:pt x="351" y="12694"/>
                  </a:cubicBezTo>
                  <a:cubicBezTo>
                    <a:pt x="336" y="12717"/>
                    <a:pt x="343" y="12717"/>
                    <a:pt x="336" y="12725"/>
                  </a:cubicBezTo>
                  <a:cubicBezTo>
                    <a:pt x="313" y="12763"/>
                    <a:pt x="290" y="12816"/>
                    <a:pt x="275" y="12861"/>
                  </a:cubicBezTo>
                  <a:cubicBezTo>
                    <a:pt x="267" y="12900"/>
                    <a:pt x="260" y="12945"/>
                    <a:pt x="252" y="12991"/>
                  </a:cubicBezTo>
                  <a:cubicBezTo>
                    <a:pt x="214" y="13295"/>
                    <a:pt x="374" y="13577"/>
                    <a:pt x="534" y="13858"/>
                  </a:cubicBezTo>
                  <a:lnTo>
                    <a:pt x="594" y="13965"/>
                  </a:lnTo>
                  <a:lnTo>
                    <a:pt x="625" y="14026"/>
                  </a:lnTo>
                  <a:lnTo>
                    <a:pt x="640" y="14056"/>
                  </a:lnTo>
                  <a:cubicBezTo>
                    <a:pt x="747" y="14223"/>
                    <a:pt x="807" y="14406"/>
                    <a:pt x="830" y="14604"/>
                  </a:cubicBezTo>
                  <a:cubicBezTo>
                    <a:pt x="838" y="14665"/>
                    <a:pt x="838" y="14725"/>
                    <a:pt x="830" y="14794"/>
                  </a:cubicBezTo>
                  <a:cubicBezTo>
                    <a:pt x="815" y="14870"/>
                    <a:pt x="785" y="14946"/>
                    <a:pt x="747" y="15022"/>
                  </a:cubicBezTo>
                  <a:cubicBezTo>
                    <a:pt x="731" y="15053"/>
                    <a:pt x="716" y="15083"/>
                    <a:pt x="701" y="15113"/>
                  </a:cubicBezTo>
                  <a:cubicBezTo>
                    <a:pt x="693" y="15113"/>
                    <a:pt x="693" y="15121"/>
                    <a:pt x="686" y="15129"/>
                  </a:cubicBezTo>
                  <a:cubicBezTo>
                    <a:pt x="670" y="15151"/>
                    <a:pt x="648" y="15182"/>
                    <a:pt x="632" y="15212"/>
                  </a:cubicBezTo>
                  <a:cubicBezTo>
                    <a:pt x="526" y="15342"/>
                    <a:pt x="404" y="15471"/>
                    <a:pt x="298" y="15608"/>
                  </a:cubicBezTo>
                  <a:lnTo>
                    <a:pt x="290" y="15616"/>
                  </a:lnTo>
                  <a:lnTo>
                    <a:pt x="237" y="15684"/>
                  </a:lnTo>
                  <a:lnTo>
                    <a:pt x="222" y="15707"/>
                  </a:lnTo>
                  <a:cubicBezTo>
                    <a:pt x="206" y="15730"/>
                    <a:pt x="199" y="15745"/>
                    <a:pt x="184" y="15768"/>
                  </a:cubicBezTo>
                  <a:lnTo>
                    <a:pt x="168" y="15791"/>
                  </a:lnTo>
                  <a:cubicBezTo>
                    <a:pt x="153" y="15813"/>
                    <a:pt x="138" y="15844"/>
                    <a:pt x="123" y="15874"/>
                  </a:cubicBezTo>
                  <a:cubicBezTo>
                    <a:pt x="100" y="15912"/>
                    <a:pt x="85" y="15958"/>
                    <a:pt x="69" y="15996"/>
                  </a:cubicBezTo>
                  <a:cubicBezTo>
                    <a:pt x="16" y="16156"/>
                    <a:pt x="1" y="16323"/>
                    <a:pt x="16" y="16490"/>
                  </a:cubicBezTo>
                  <a:cubicBezTo>
                    <a:pt x="54" y="16932"/>
                    <a:pt x="298" y="17396"/>
                    <a:pt x="503" y="17807"/>
                  </a:cubicBezTo>
                  <a:cubicBezTo>
                    <a:pt x="587" y="17959"/>
                    <a:pt x="572" y="18469"/>
                    <a:pt x="526" y="19100"/>
                  </a:cubicBezTo>
                  <a:cubicBezTo>
                    <a:pt x="480" y="19701"/>
                    <a:pt x="397" y="20409"/>
                    <a:pt x="336" y="21055"/>
                  </a:cubicBezTo>
                  <a:lnTo>
                    <a:pt x="336" y="21078"/>
                  </a:lnTo>
                  <a:cubicBezTo>
                    <a:pt x="336" y="21109"/>
                    <a:pt x="328" y="21147"/>
                    <a:pt x="328" y="21169"/>
                  </a:cubicBezTo>
                  <a:cubicBezTo>
                    <a:pt x="328" y="21200"/>
                    <a:pt x="321" y="21238"/>
                    <a:pt x="321" y="21276"/>
                  </a:cubicBezTo>
                  <a:lnTo>
                    <a:pt x="313" y="21360"/>
                  </a:lnTo>
                  <a:cubicBezTo>
                    <a:pt x="313" y="21398"/>
                    <a:pt x="305" y="21436"/>
                    <a:pt x="298" y="21474"/>
                  </a:cubicBezTo>
                  <a:cubicBezTo>
                    <a:pt x="298" y="21512"/>
                    <a:pt x="298" y="21527"/>
                    <a:pt x="298" y="21550"/>
                  </a:cubicBezTo>
                  <a:cubicBezTo>
                    <a:pt x="298" y="21603"/>
                    <a:pt x="282" y="21649"/>
                    <a:pt x="282" y="21694"/>
                  </a:cubicBezTo>
                  <a:lnTo>
                    <a:pt x="282" y="21732"/>
                  </a:lnTo>
                  <a:cubicBezTo>
                    <a:pt x="282" y="21793"/>
                    <a:pt x="275" y="21847"/>
                    <a:pt x="267" y="21907"/>
                  </a:cubicBezTo>
                  <a:lnTo>
                    <a:pt x="267" y="21961"/>
                  </a:lnTo>
                  <a:cubicBezTo>
                    <a:pt x="267" y="21999"/>
                    <a:pt x="267" y="22037"/>
                    <a:pt x="267" y="22075"/>
                  </a:cubicBezTo>
                  <a:lnTo>
                    <a:pt x="267" y="22128"/>
                  </a:lnTo>
                  <a:lnTo>
                    <a:pt x="267" y="22235"/>
                  </a:lnTo>
                  <a:lnTo>
                    <a:pt x="267" y="22280"/>
                  </a:lnTo>
                  <a:lnTo>
                    <a:pt x="267" y="22417"/>
                  </a:lnTo>
                  <a:cubicBezTo>
                    <a:pt x="275" y="21869"/>
                    <a:pt x="381" y="21329"/>
                    <a:pt x="564" y="20812"/>
                  </a:cubicBezTo>
                  <a:cubicBezTo>
                    <a:pt x="587" y="20743"/>
                    <a:pt x="617" y="20675"/>
                    <a:pt x="640" y="20614"/>
                  </a:cubicBezTo>
                  <a:cubicBezTo>
                    <a:pt x="648" y="20591"/>
                    <a:pt x="655" y="20568"/>
                    <a:pt x="670" y="20546"/>
                  </a:cubicBezTo>
                  <a:cubicBezTo>
                    <a:pt x="686" y="20500"/>
                    <a:pt x="701" y="20462"/>
                    <a:pt x="724" y="20416"/>
                  </a:cubicBezTo>
                  <a:cubicBezTo>
                    <a:pt x="731" y="20393"/>
                    <a:pt x="747" y="20363"/>
                    <a:pt x="762" y="20340"/>
                  </a:cubicBezTo>
                  <a:cubicBezTo>
                    <a:pt x="769" y="20310"/>
                    <a:pt x="792" y="20264"/>
                    <a:pt x="807" y="20226"/>
                  </a:cubicBezTo>
                  <a:lnTo>
                    <a:pt x="853" y="20142"/>
                  </a:lnTo>
                  <a:lnTo>
                    <a:pt x="906" y="20043"/>
                  </a:lnTo>
                  <a:lnTo>
                    <a:pt x="952" y="19952"/>
                  </a:lnTo>
                  <a:lnTo>
                    <a:pt x="1005" y="19868"/>
                  </a:lnTo>
                  <a:cubicBezTo>
                    <a:pt x="1081" y="19739"/>
                    <a:pt x="1165" y="19610"/>
                    <a:pt x="1249" y="19488"/>
                  </a:cubicBezTo>
                  <a:lnTo>
                    <a:pt x="1279" y="19442"/>
                  </a:lnTo>
                  <a:cubicBezTo>
                    <a:pt x="1310" y="19404"/>
                    <a:pt x="1340" y="19366"/>
                    <a:pt x="1370" y="19321"/>
                  </a:cubicBezTo>
                  <a:lnTo>
                    <a:pt x="1401" y="19283"/>
                  </a:lnTo>
                  <a:cubicBezTo>
                    <a:pt x="1439" y="19245"/>
                    <a:pt x="1469" y="19199"/>
                    <a:pt x="1500" y="19161"/>
                  </a:cubicBezTo>
                  <a:lnTo>
                    <a:pt x="1523" y="19130"/>
                  </a:lnTo>
                  <a:cubicBezTo>
                    <a:pt x="1561" y="19092"/>
                    <a:pt x="1599" y="19047"/>
                    <a:pt x="1637" y="19001"/>
                  </a:cubicBezTo>
                  <a:cubicBezTo>
                    <a:pt x="1850" y="18758"/>
                    <a:pt x="2086" y="18545"/>
                    <a:pt x="2337" y="18347"/>
                  </a:cubicBezTo>
                  <a:cubicBezTo>
                    <a:pt x="2481" y="18233"/>
                    <a:pt x="2633" y="18126"/>
                    <a:pt x="2793" y="18027"/>
                  </a:cubicBezTo>
                  <a:cubicBezTo>
                    <a:pt x="3082" y="17852"/>
                    <a:pt x="3387" y="17693"/>
                    <a:pt x="3676" y="17518"/>
                  </a:cubicBezTo>
                  <a:cubicBezTo>
                    <a:pt x="4132" y="17244"/>
                    <a:pt x="4535" y="16924"/>
                    <a:pt x="4703" y="16430"/>
                  </a:cubicBezTo>
                  <a:cubicBezTo>
                    <a:pt x="4718" y="16399"/>
                    <a:pt x="4726" y="16361"/>
                    <a:pt x="4741" y="16323"/>
                  </a:cubicBezTo>
                  <a:cubicBezTo>
                    <a:pt x="4741" y="16308"/>
                    <a:pt x="4748" y="16285"/>
                    <a:pt x="4748" y="16270"/>
                  </a:cubicBezTo>
                  <a:cubicBezTo>
                    <a:pt x="4756" y="16247"/>
                    <a:pt x="4756" y="16232"/>
                    <a:pt x="4764" y="16217"/>
                  </a:cubicBezTo>
                  <a:cubicBezTo>
                    <a:pt x="4764" y="16201"/>
                    <a:pt x="4771" y="16163"/>
                    <a:pt x="4779" y="16141"/>
                  </a:cubicBezTo>
                  <a:lnTo>
                    <a:pt x="4779" y="16118"/>
                  </a:lnTo>
                  <a:cubicBezTo>
                    <a:pt x="4802" y="15943"/>
                    <a:pt x="4817" y="15768"/>
                    <a:pt x="4832" y="15600"/>
                  </a:cubicBezTo>
                  <a:cubicBezTo>
                    <a:pt x="4832" y="15570"/>
                    <a:pt x="4832" y="15539"/>
                    <a:pt x="4840" y="15501"/>
                  </a:cubicBezTo>
                  <a:cubicBezTo>
                    <a:pt x="4840" y="15494"/>
                    <a:pt x="4840" y="15486"/>
                    <a:pt x="4840" y="15479"/>
                  </a:cubicBezTo>
                  <a:cubicBezTo>
                    <a:pt x="4863" y="15197"/>
                    <a:pt x="4908" y="14931"/>
                    <a:pt x="5053" y="14718"/>
                  </a:cubicBezTo>
                  <a:cubicBezTo>
                    <a:pt x="5076" y="14672"/>
                    <a:pt x="5106" y="14634"/>
                    <a:pt x="5136" y="14604"/>
                  </a:cubicBezTo>
                  <a:cubicBezTo>
                    <a:pt x="5426" y="14284"/>
                    <a:pt x="5890" y="14216"/>
                    <a:pt x="6255" y="14003"/>
                  </a:cubicBezTo>
                  <a:cubicBezTo>
                    <a:pt x="6338" y="13957"/>
                    <a:pt x="6422" y="13896"/>
                    <a:pt x="6491" y="13828"/>
                  </a:cubicBezTo>
                  <a:cubicBezTo>
                    <a:pt x="6597" y="13714"/>
                    <a:pt x="6681" y="13577"/>
                    <a:pt x="6734" y="13432"/>
                  </a:cubicBezTo>
                  <a:cubicBezTo>
                    <a:pt x="6742" y="13402"/>
                    <a:pt x="6757" y="13371"/>
                    <a:pt x="6765" y="13341"/>
                  </a:cubicBezTo>
                  <a:cubicBezTo>
                    <a:pt x="6765" y="13333"/>
                    <a:pt x="6765" y="13326"/>
                    <a:pt x="6765" y="13318"/>
                  </a:cubicBezTo>
                  <a:cubicBezTo>
                    <a:pt x="6772" y="13288"/>
                    <a:pt x="6780" y="13265"/>
                    <a:pt x="6787" y="13234"/>
                  </a:cubicBezTo>
                  <a:cubicBezTo>
                    <a:pt x="6787" y="13227"/>
                    <a:pt x="6787" y="13227"/>
                    <a:pt x="6787" y="13219"/>
                  </a:cubicBezTo>
                  <a:cubicBezTo>
                    <a:pt x="6803" y="13151"/>
                    <a:pt x="6810" y="13075"/>
                    <a:pt x="6818" y="13006"/>
                  </a:cubicBezTo>
                  <a:cubicBezTo>
                    <a:pt x="6841" y="12717"/>
                    <a:pt x="6818" y="12413"/>
                    <a:pt x="6825" y="12108"/>
                  </a:cubicBezTo>
                  <a:lnTo>
                    <a:pt x="6825" y="12002"/>
                  </a:lnTo>
                  <a:cubicBezTo>
                    <a:pt x="6825" y="11994"/>
                    <a:pt x="6825" y="11987"/>
                    <a:pt x="6825" y="11987"/>
                  </a:cubicBezTo>
                  <a:cubicBezTo>
                    <a:pt x="6825" y="11949"/>
                    <a:pt x="6825" y="11910"/>
                    <a:pt x="6825" y="11880"/>
                  </a:cubicBezTo>
                  <a:cubicBezTo>
                    <a:pt x="6833" y="11796"/>
                    <a:pt x="6841" y="11720"/>
                    <a:pt x="6856" y="11644"/>
                  </a:cubicBezTo>
                  <a:cubicBezTo>
                    <a:pt x="6879" y="11522"/>
                    <a:pt x="6917" y="11401"/>
                    <a:pt x="6962" y="11287"/>
                  </a:cubicBezTo>
                  <a:cubicBezTo>
                    <a:pt x="7054" y="11081"/>
                    <a:pt x="7191" y="10906"/>
                    <a:pt x="7358" y="10762"/>
                  </a:cubicBezTo>
                  <a:cubicBezTo>
                    <a:pt x="7388" y="10739"/>
                    <a:pt x="7419" y="10716"/>
                    <a:pt x="7449" y="10693"/>
                  </a:cubicBezTo>
                  <a:lnTo>
                    <a:pt x="7472" y="10670"/>
                  </a:lnTo>
                  <a:lnTo>
                    <a:pt x="7548" y="10617"/>
                  </a:lnTo>
                  <a:lnTo>
                    <a:pt x="7571" y="10602"/>
                  </a:lnTo>
                  <a:lnTo>
                    <a:pt x="7670" y="10533"/>
                  </a:lnTo>
                  <a:lnTo>
                    <a:pt x="7677" y="10533"/>
                  </a:lnTo>
                  <a:lnTo>
                    <a:pt x="7769" y="10473"/>
                  </a:lnTo>
                  <a:lnTo>
                    <a:pt x="7799" y="10457"/>
                  </a:lnTo>
                  <a:lnTo>
                    <a:pt x="7875" y="10412"/>
                  </a:lnTo>
                  <a:lnTo>
                    <a:pt x="7906" y="10396"/>
                  </a:lnTo>
                  <a:lnTo>
                    <a:pt x="8005" y="10336"/>
                  </a:lnTo>
                  <a:lnTo>
                    <a:pt x="8043" y="10313"/>
                  </a:lnTo>
                  <a:cubicBezTo>
                    <a:pt x="8065" y="10305"/>
                    <a:pt x="8088" y="10290"/>
                    <a:pt x="8111" y="10275"/>
                  </a:cubicBezTo>
                  <a:lnTo>
                    <a:pt x="8240" y="10206"/>
                  </a:lnTo>
                  <a:cubicBezTo>
                    <a:pt x="8636" y="9978"/>
                    <a:pt x="9024" y="9742"/>
                    <a:pt x="9260" y="9369"/>
                  </a:cubicBezTo>
                  <a:lnTo>
                    <a:pt x="9283" y="9331"/>
                  </a:lnTo>
                  <a:cubicBezTo>
                    <a:pt x="9306" y="9309"/>
                    <a:pt x="9313" y="9278"/>
                    <a:pt x="9328" y="9248"/>
                  </a:cubicBezTo>
                  <a:cubicBezTo>
                    <a:pt x="9336" y="9248"/>
                    <a:pt x="9336" y="9240"/>
                    <a:pt x="9336" y="9232"/>
                  </a:cubicBezTo>
                  <a:cubicBezTo>
                    <a:pt x="9351" y="9210"/>
                    <a:pt x="9359" y="9187"/>
                    <a:pt x="9374" y="9164"/>
                  </a:cubicBezTo>
                  <a:cubicBezTo>
                    <a:pt x="9374" y="9164"/>
                    <a:pt x="9374" y="9156"/>
                    <a:pt x="9374" y="9156"/>
                  </a:cubicBezTo>
                  <a:lnTo>
                    <a:pt x="9405" y="9073"/>
                  </a:lnTo>
                  <a:cubicBezTo>
                    <a:pt x="9481" y="8875"/>
                    <a:pt x="9526" y="8662"/>
                    <a:pt x="9541" y="8456"/>
                  </a:cubicBezTo>
                  <a:cubicBezTo>
                    <a:pt x="9564" y="8274"/>
                    <a:pt x="9579" y="8099"/>
                    <a:pt x="9595" y="7916"/>
                  </a:cubicBezTo>
                  <a:cubicBezTo>
                    <a:pt x="9602" y="7848"/>
                    <a:pt x="9610" y="7779"/>
                    <a:pt x="9618" y="7711"/>
                  </a:cubicBezTo>
                  <a:cubicBezTo>
                    <a:pt x="9633" y="7582"/>
                    <a:pt x="9656" y="7452"/>
                    <a:pt x="9686" y="7330"/>
                  </a:cubicBezTo>
                  <a:cubicBezTo>
                    <a:pt x="9694" y="7285"/>
                    <a:pt x="9701" y="7247"/>
                    <a:pt x="9716" y="7201"/>
                  </a:cubicBezTo>
                  <a:cubicBezTo>
                    <a:pt x="9732" y="7156"/>
                    <a:pt x="9747" y="7117"/>
                    <a:pt x="9762" y="7072"/>
                  </a:cubicBezTo>
                  <a:cubicBezTo>
                    <a:pt x="9815" y="6935"/>
                    <a:pt x="9899" y="6806"/>
                    <a:pt x="9998" y="6691"/>
                  </a:cubicBezTo>
                  <a:lnTo>
                    <a:pt x="10021" y="6669"/>
                  </a:lnTo>
                  <a:cubicBezTo>
                    <a:pt x="10051" y="6631"/>
                    <a:pt x="10082" y="6600"/>
                    <a:pt x="10112" y="6570"/>
                  </a:cubicBezTo>
                  <a:cubicBezTo>
                    <a:pt x="10120" y="6562"/>
                    <a:pt x="10135" y="6554"/>
                    <a:pt x="10142" y="6547"/>
                  </a:cubicBezTo>
                  <a:cubicBezTo>
                    <a:pt x="10173" y="6524"/>
                    <a:pt x="10196" y="6509"/>
                    <a:pt x="10226" y="6486"/>
                  </a:cubicBezTo>
                  <a:lnTo>
                    <a:pt x="10295" y="6448"/>
                  </a:lnTo>
                  <a:cubicBezTo>
                    <a:pt x="10591" y="6265"/>
                    <a:pt x="10957" y="6189"/>
                    <a:pt x="11322" y="6106"/>
                  </a:cubicBezTo>
                  <a:cubicBezTo>
                    <a:pt x="11702" y="6022"/>
                    <a:pt x="12075" y="5931"/>
                    <a:pt x="12372" y="5695"/>
                  </a:cubicBezTo>
                  <a:cubicBezTo>
                    <a:pt x="12410" y="5664"/>
                    <a:pt x="12440" y="5634"/>
                    <a:pt x="12478" y="5603"/>
                  </a:cubicBezTo>
                  <a:cubicBezTo>
                    <a:pt x="12516" y="5565"/>
                    <a:pt x="12554" y="5527"/>
                    <a:pt x="12585" y="5482"/>
                  </a:cubicBezTo>
                  <a:cubicBezTo>
                    <a:pt x="12615" y="5444"/>
                    <a:pt x="12653" y="5398"/>
                    <a:pt x="12684" y="5360"/>
                  </a:cubicBezTo>
                  <a:cubicBezTo>
                    <a:pt x="12706" y="5314"/>
                    <a:pt x="12737" y="5269"/>
                    <a:pt x="12760" y="5223"/>
                  </a:cubicBezTo>
                  <a:cubicBezTo>
                    <a:pt x="12889" y="4964"/>
                    <a:pt x="12980" y="4698"/>
                    <a:pt x="13034" y="4417"/>
                  </a:cubicBezTo>
                  <a:cubicBezTo>
                    <a:pt x="13064" y="4295"/>
                    <a:pt x="13094" y="4166"/>
                    <a:pt x="13117" y="4036"/>
                  </a:cubicBezTo>
                  <a:cubicBezTo>
                    <a:pt x="13140" y="3945"/>
                    <a:pt x="13163" y="3854"/>
                    <a:pt x="13178" y="3770"/>
                  </a:cubicBezTo>
                  <a:lnTo>
                    <a:pt x="13178" y="3747"/>
                  </a:lnTo>
                  <a:cubicBezTo>
                    <a:pt x="13201" y="3656"/>
                    <a:pt x="13231" y="3565"/>
                    <a:pt x="13254" y="3473"/>
                  </a:cubicBezTo>
                  <a:cubicBezTo>
                    <a:pt x="13285" y="3374"/>
                    <a:pt x="13315" y="3275"/>
                    <a:pt x="13353" y="3184"/>
                  </a:cubicBezTo>
                  <a:cubicBezTo>
                    <a:pt x="13414" y="3047"/>
                    <a:pt x="13482" y="2918"/>
                    <a:pt x="13558" y="2789"/>
                  </a:cubicBezTo>
                  <a:cubicBezTo>
                    <a:pt x="13627" y="2690"/>
                    <a:pt x="13695" y="2598"/>
                    <a:pt x="13772" y="2515"/>
                  </a:cubicBezTo>
                  <a:cubicBezTo>
                    <a:pt x="13810" y="2469"/>
                    <a:pt x="13848" y="2423"/>
                    <a:pt x="13886" y="2385"/>
                  </a:cubicBezTo>
                  <a:cubicBezTo>
                    <a:pt x="13931" y="2340"/>
                    <a:pt x="13969" y="2302"/>
                    <a:pt x="14015" y="2264"/>
                  </a:cubicBezTo>
                  <a:cubicBezTo>
                    <a:pt x="14152" y="2142"/>
                    <a:pt x="14304" y="2035"/>
                    <a:pt x="14464" y="1944"/>
                  </a:cubicBezTo>
                  <a:cubicBezTo>
                    <a:pt x="14471" y="1936"/>
                    <a:pt x="14487" y="1929"/>
                    <a:pt x="14502" y="1921"/>
                  </a:cubicBezTo>
                  <a:cubicBezTo>
                    <a:pt x="14532" y="1906"/>
                    <a:pt x="14563" y="1891"/>
                    <a:pt x="14593" y="1868"/>
                  </a:cubicBezTo>
                  <a:cubicBezTo>
                    <a:pt x="14616" y="1860"/>
                    <a:pt x="14631" y="1853"/>
                    <a:pt x="14646" y="1845"/>
                  </a:cubicBezTo>
                  <a:lnTo>
                    <a:pt x="14745" y="1807"/>
                  </a:lnTo>
                  <a:lnTo>
                    <a:pt x="14799" y="1784"/>
                  </a:lnTo>
                  <a:cubicBezTo>
                    <a:pt x="14844" y="1769"/>
                    <a:pt x="14890" y="1746"/>
                    <a:pt x="14936" y="1731"/>
                  </a:cubicBezTo>
                  <a:lnTo>
                    <a:pt x="14958" y="1723"/>
                  </a:lnTo>
                  <a:cubicBezTo>
                    <a:pt x="14996" y="1716"/>
                    <a:pt x="15042" y="1701"/>
                    <a:pt x="15080" y="1685"/>
                  </a:cubicBezTo>
                  <a:lnTo>
                    <a:pt x="15133" y="1678"/>
                  </a:lnTo>
                  <a:lnTo>
                    <a:pt x="15240" y="1655"/>
                  </a:lnTo>
                  <a:lnTo>
                    <a:pt x="15286" y="1640"/>
                  </a:lnTo>
                  <a:cubicBezTo>
                    <a:pt x="15331" y="1632"/>
                    <a:pt x="15384" y="1625"/>
                    <a:pt x="15438" y="1617"/>
                  </a:cubicBezTo>
                  <a:cubicBezTo>
                    <a:pt x="15286" y="1617"/>
                    <a:pt x="15141" y="1594"/>
                    <a:pt x="15004" y="1548"/>
                  </a:cubicBezTo>
                  <a:cubicBezTo>
                    <a:pt x="14928" y="1510"/>
                    <a:pt x="14882" y="1488"/>
                    <a:pt x="14837" y="1472"/>
                  </a:cubicBezTo>
                  <a:lnTo>
                    <a:pt x="14791" y="1457"/>
                  </a:lnTo>
                  <a:lnTo>
                    <a:pt x="14692" y="1419"/>
                  </a:lnTo>
                  <a:lnTo>
                    <a:pt x="14646" y="1396"/>
                  </a:lnTo>
                  <a:cubicBezTo>
                    <a:pt x="14616" y="1381"/>
                    <a:pt x="14578" y="1366"/>
                    <a:pt x="14548" y="1351"/>
                  </a:cubicBezTo>
                  <a:lnTo>
                    <a:pt x="14509" y="1335"/>
                  </a:lnTo>
                  <a:cubicBezTo>
                    <a:pt x="14471" y="1313"/>
                    <a:pt x="14426" y="1290"/>
                    <a:pt x="14388" y="1267"/>
                  </a:cubicBezTo>
                  <a:lnTo>
                    <a:pt x="14327" y="1236"/>
                  </a:lnTo>
                  <a:lnTo>
                    <a:pt x="14251" y="1191"/>
                  </a:lnTo>
                  <a:lnTo>
                    <a:pt x="14190" y="1153"/>
                  </a:lnTo>
                  <a:lnTo>
                    <a:pt x="14121" y="1107"/>
                  </a:lnTo>
                  <a:lnTo>
                    <a:pt x="14053" y="1069"/>
                  </a:lnTo>
                  <a:cubicBezTo>
                    <a:pt x="13947" y="993"/>
                    <a:pt x="13840" y="925"/>
                    <a:pt x="13726" y="848"/>
                  </a:cubicBezTo>
                  <a:lnTo>
                    <a:pt x="13597" y="765"/>
                  </a:lnTo>
                  <a:lnTo>
                    <a:pt x="13558" y="734"/>
                  </a:lnTo>
                  <a:lnTo>
                    <a:pt x="13422" y="643"/>
                  </a:lnTo>
                  <a:lnTo>
                    <a:pt x="13406" y="635"/>
                  </a:lnTo>
                  <a:lnTo>
                    <a:pt x="13247" y="537"/>
                  </a:lnTo>
                  <a:cubicBezTo>
                    <a:pt x="13193" y="506"/>
                    <a:pt x="13140" y="468"/>
                    <a:pt x="13087" y="445"/>
                  </a:cubicBezTo>
                  <a:cubicBezTo>
                    <a:pt x="12919" y="346"/>
                    <a:pt x="12752" y="263"/>
                    <a:pt x="12577" y="194"/>
                  </a:cubicBezTo>
                  <a:cubicBezTo>
                    <a:pt x="12402" y="126"/>
                    <a:pt x="12227" y="80"/>
                    <a:pt x="12044" y="50"/>
                  </a:cubicBezTo>
                  <a:lnTo>
                    <a:pt x="12022" y="50"/>
                  </a:lnTo>
                  <a:cubicBezTo>
                    <a:pt x="11968" y="42"/>
                    <a:pt x="11915" y="34"/>
                    <a:pt x="11862" y="27"/>
                  </a:cubicBezTo>
                  <a:lnTo>
                    <a:pt x="11824" y="27"/>
                  </a:lnTo>
                  <a:cubicBezTo>
                    <a:pt x="11771" y="19"/>
                    <a:pt x="11717" y="12"/>
                    <a:pt x="11664" y="12"/>
                  </a:cubicBezTo>
                  <a:lnTo>
                    <a:pt x="11634" y="12"/>
                  </a:lnTo>
                  <a:cubicBezTo>
                    <a:pt x="11535" y="4"/>
                    <a:pt x="11436" y="0"/>
                    <a:pt x="11336" y="0"/>
                  </a:cubicBezTo>
                  <a:close/>
                </a:path>
              </a:pathLst>
            </a:custGeom>
            <a:solidFill>
              <a:srgbClr val="474E45">
                <a:alpha val="4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2"/>
            <p:cNvSpPr/>
            <p:nvPr/>
          </p:nvSpPr>
          <p:spPr>
            <a:xfrm flipH="1" rot="2291872">
              <a:off x="4419312" y="4188738"/>
              <a:ext cx="18053" cy="1212"/>
            </a:xfrm>
            <a:custGeom>
              <a:rect b="b" l="l" r="r" t="t"/>
              <a:pathLst>
                <a:path extrusionOk="0" h="20" w="298">
                  <a:moveTo>
                    <a:pt x="297" y="1"/>
                  </a:moveTo>
                  <a:cubicBezTo>
                    <a:pt x="198" y="1"/>
                    <a:pt x="100" y="9"/>
                    <a:pt x="1" y="16"/>
                  </a:cubicBezTo>
                  <a:cubicBezTo>
                    <a:pt x="27" y="18"/>
                    <a:pt x="54" y="19"/>
                    <a:pt x="80" y="19"/>
                  </a:cubicBezTo>
                  <a:cubicBezTo>
                    <a:pt x="153" y="19"/>
                    <a:pt x="225" y="12"/>
                    <a:pt x="297" y="1"/>
                  </a:cubicBezTo>
                  <a:close/>
                </a:path>
              </a:pathLst>
            </a:custGeom>
            <a:solidFill>
              <a:srgbClr val="ADB5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2"/>
            <p:cNvSpPr/>
            <p:nvPr/>
          </p:nvSpPr>
          <p:spPr>
            <a:xfrm flipH="1" rot="2291872">
              <a:off x="3997009" y="4274062"/>
              <a:ext cx="919995" cy="1359576"/>
            </a:xfrm>
            <a:custGeom>
              <a:rect b="b" l="l" r="r" t="t"/>
              <a:pathLst>
                <a:path extrusionOk="0" h="22442" w="15186">
                  <a:moveTo>
                    <a:pt x="11574" y="0"/>
                  </a:moveTo>
                  <a:cubicBezTo>
                    <a:pt x="11105" y="0"/>
                    <a:pt x="10627" y="66"/>
                    <a:pt x="10165" y="135"/>
                  </a:cubicBezTo>
                  <a:cubicBezTo>
                    <a:pt x="9594" y="211"/>
                    <a:pt x="8985" y="302"/>
                    <a:pt x="8537" y="667"/>
                  </a:cubicBezTo>
                  <a:cubicBezTo>
                    <a:pt x="8156" y="964"/>
                    <a:pt x="7875" y="1451"/>
                    <a:pt x="7403" y="1542"/>
                  </a:cubicBezTo>
                  <a:cubicBezTo>
                    <a:pt x="7347" y="1552"/>
                    <a:pt x="7291" y="1556"/>
                    <a:pt x="7235" y="1556"/>
                  </a:cubicBezTo>
                  <a:cubicBezTo>
                    <a:pt x="6966" y="1556"/>
                    <a:pt x="6690" y="1463"/>
                    <a:pt x="6426" y="1463"/>
                  </a:cubicBezTo>
                  <a:cubicBezTo>
                    <a:pt x="6321" y="1463"/>
                    <a:pt x="6217" y="1478"/>
                    <a:pt x="6117" y="1519"/>
                  </a:cubicBezTo>
                  <a:cubicBezTo>
                    <a:pt x="5433" y="1809"/>
                    <a:pt x="5699" y="2927"/>
                    <a:pt x="5189" y="3467"/>
                  </a:cubicBezTo>
                  <a:cubicBezTo>
                    <a:pt x="4755" y="3916"/>
                    <a:pt x="3987" y="3756"/>
                    <a:pt x="3432" y="4045"/>
                  </a:cubicBezTo>
                  <a:cubicBezTo>
                    <a:pt x="2876" y="4334"/>
                    <a:pt x="2648" y="5011"/>
                    <a:pt x="2541" y="5635"/>
                  </a:cubicBezTo>
                  <a:cubicBezTo>
                    <a:pt x="2427" y="6252"/>
                    <a:pt x="2359" y="6921"/>
                    <a:pt x="1956" y="7400"/>
                  </a:cubicBezTo>
                  <a:cubicBezTo>
                    <a:pt x="1644" y="7766"/>
                    <a:pt x="1157" y="7994"/>
                    <a:pt x="967" y="8443"/>
                  </a:cubicBezTo>
                  <a:cubicBezTo>
                    <a:pt x="548" y="9447"/>
                    <a:pt x="1986" y="10535"/>
                    <a:pt x="1560" y="11539"/>
                  </a:cubicBezTo>
                  <a:cubicBezTo>
                    <a:pt x="1309" y="12117"/>
                    <a:pt x="510" y="12384"/>
                    <a:pt x="434" y="13007"/>
                  </a:cubicBezTo>
                  <a:cubicBezTo>
                    <a:pt x="358" y="13647"/>
                    <a:pt x="1119" y="14171"/>
                    <a:pt x="1005" y="14811"/>
                  </a:cubicBezTo>
                  <a:cubicBezTo>
                    <a:pt x="936" y="15244"/>
                    <a:pt x="495" y="15503"/>
                    <a:pt x="297" y="15899"/>
                  </a:cubicBezTo>
                  <a:cubicBezTo>
                    <a:pt x="0" y="16507"/>
                    <a:pt x="373" y="17215"/>
                    <a:pt x="677" y="17831"/>
                  </a:cubicBezTo>
                  <a:cubicBezTo>
                    <a:pt x="891" y="18249"/>
                    <a:pt x="434" y="21232"/>
                    <a:pt x="419" y="22441"/>
                  </a:cubicBezTo>
                  <a:cubicBezTo>
                    <a:pt x="434" y="21894"/>
                    <a:pt x="533" y="21346"/>
                    <a:pt x="723" y="20828"/>
                  </a:cubicBezTo>
                  <a:cubicBezTo>
                    <a:pt x="769" y="20623"/>
                    <a:pt x="822" y="20418"/>
                    <a:pt x="883" y="20220"/>
                  </a:cubicBezTo>
                  <a:cubicBezTo>
                    <a:pt x="1834" y="17276"/>
                    <a:pt x="2975" y="14514"/>
                    <a:pt x="3736" y="11379"/>
                  </a:cubicBezTo>
                  <a:cubicBezTo>
                    <a:pt x="4307" y="8907"/>
                    <a:pt x="5729" y="6815"/>
                    <a:pt x="7441" y="4814"/>
                  </a:cubicBezTo>
                  <a:cubicBezTo>
                    <a:pt x="9472" y="2547"/>
                    <a:pt x="12325" y="1869"/>
                    <a:pt x="15186" y="1535"/>
                  </a:cubicBezTo>
                  <a:cubicBezTo>
                    <a:pt x="14364" y="1299"/>
                    <a:pt x="13634" y="530"/>
                    <a:pt x="12789" y="203"/>
                  </a:cubicBezTo>
                  <a:cubicBezTo>
                    <a:pt x="12402" y="53"/>
                    <a:pt x="11992" y="0"/>
                    <a:pt x="1157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2"/>
            <p:cNvSpPr/>
            <p:nvPr/>
          </p:nvSpPr>
          <p:spPr>
            <a:xfrm flipH="1" rot="2291872">
              <a:off x="4603355" y="5126353"/>
              <a:ext cx="125889" cy="131402"/>
            </a:xfrm>
            <a:custGeom>
              <a:rect b="b" l="l" r="r" t="t"/>
              <a:pathLst>
                <a:path extrusionOk="0" h="2169" w="2078">
                  <a:moveTo>
                    <a:pt x="229" y="0"/>
                  </a:moveTo>
                  <a:lnTo>
                    <a:pt x="229" y="0"/>
                  </a:lnTo>
                  <a:cubicBezTo>
                    <a:pt x="237" y="152"/>
                    <a:pt x="206" y="305"/>
                    <a:pt x="153" y="442"/>
                  </a:cubicBezTo>
                  <a:cubicBezTo>
                    <a:pt x="107" y="533"/>
                    <a:pt x="62" y="609"/>
                    <a:pt x="1" y="685"/>
                  </a:cubicBezTo>
                  <a:cubicBezTo>
                    <a:pt x="123" y="860"/>
                    <a:pt x="252" y="1027"/>
                    <a:pt x="389" y="1195"/>
                  </a:cubicBezTo>
                  <a:cubicBezTo>
                    <a:pt x="807" y="1415"/>
                    <a:pt x="1203" y="1674"/>
                    <a:pt x="1568" y="1963"/>
                  </a:cubicBezTo>
                  <a:cubicBezTo>
                    <a:pt x="1652" y="2032"/>
                    <a:pt x="1735" y="2100"/>
                    <a:pt x="1819" y="2169"/>
                  </a:cubicBezTo>
                  <a:cubicBezTo>
                    <a:pt x="1910" y="1864"/>
                    <a:pt x="1994" y="1560"/>
                    <a:pt x="2078" y="1248"/>
                  </a:cubicBezTo>
                  <a:cubicBezTo>
                    <a:pt x="1697" y="898"/>
                    <a:pt x="1279" y="586"/>
                    <a:pt x="845" y="305"/>
                  </a:cubicBezTo>
                  <a:cubicBezTo>
                    <a:pt x="648" y="183"/>
                    <a:pt x="442" y="76"/>
                    <a:pt x="229" y="0"/>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2"/>
            <p:cNvSpPr/>
            <p:nvPr/>
          </p:nvSpPr>
          <p:spPr>
            <a:xfrm flipH="1" rot="2291872">
              <a:off x="4749804" y="4842640"/>
              <a:ext cx="127282" cy="139217"/>
            </a:xfrm>
            <a:custGeom>
              <a:rect b="b" l="l" r="r" t="t"/>
              <a:pathLst>
                <a:path extrusionOk="0" h="2298" w="2101">
                  <a:moveTo>
                    <a:pt x="153" y="0"/>
                  </a:moveTo>
                  <a:cubicBezTo>
                    <a:pt x="115" y="243"/>
                    <a:pt x="69" y="479"/>
                    <a:pt x="1" y="715"/>
                  </a:cubicBezTo>
                  <a:cubicBezTo>
                    <a:pt x="130" y="791"/>
                    <a:pt x="252" y="867"/>
                    <a:pt x="381" y="951"/>
                  </a:cubicBezTo>
                  <a:cubicBezTo>
                    <a:pt x="982" y="1362"/>
                    <a:pt x="1560" y="1811"/>
                    <a:pt x="2100" y="2298"/>
                  </a:cubicBezTo>
                  <a:cubicBezTo>
                    <a:pt x="1484" y="1499"/>
                    <a:pt x="838" y="730"/>
                    <a:pt x="153" y="0"/>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2"/>
            <p:cNvSpPr/>
            <p:nvPr/>
          </p:nvSpPr>
          <p:spPr>
            <a:xfrm flipH="1" rot="2291872">
              <a:off x="4810614" y="5035808"/>
              <a:ext cx="63671" cy="68276"/>
            </a:xfrm>
            <a:custGeom>
              <a:rect b="b" l="l" r="r" t="t"/>
              <a:pathLst>
                <a:path extrusionOk="0" h="1127" w="1051">
                  <a:moveTo>
                    <a:pt x="206" y="1"/>
                  </a:moveTo>
                  <a:cubicBezTo>
                    <a:pt x="161" y="69"/>
                    <a:pt x="115" y="138"/>
                    <a:pt x="85" y="214"/>
                  </a:cubicBezTo>
                  <a:cubicBezTo>
                    <a:pt x="24" y="366"/>
                    <a:pt x="1" y="533"/>
                    <a:pt x="9" y="693"/>
                  </a:cubicBezTo>
                  <a:cubicBezTo>
                    <a:pt x="366" y="807"/>
                    <a:pt x="716" y="959"/>
                    <a:pt x="1051" y="1127"/>
                  </a:cubicBezTo>
                  <a:cubicBezTo>
                    <a:pt x="937" y="1005"/>
                    <a:pt x="823" y="868"/>
                    <a:pt x="724" y="739"/>
                  </a:cubicBezTo>
                  <a:cubicBezTo>
                    <a:pt x="533" y="503"/>
                    <a:pt x="358" y="259"/>
                    <a:pt x="206" y="1"/>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2"/>
            <p:cNvSpPr/>
            <p:nvPr/>
          </p:nvSpPr>
          <p:spPr>
            <a:xfrm flipH="1" rot="2291872">
              <a:off x="4481097" y="5495154"/>
              <a:ext cx="47981" cy="45679"/>
            </a:xfrm>
            <a:custGeom>
              <a:rect b="b" l="l" r="r" t="t"/>
              <a:pathLst>
                <a:path extrusionOk="0" h="754" w="792">
                  <a:moveTo>
                    <a:pt x="0" y="0"/>
                  </a:moveTo>
                  <a:lnTo>
                    <a:pt x="0" y="0"/>
                  </a:lnTo>
                  <a:cubicBezTo>
                    <a:pt x="259" y="221"/>
                    <a:pt x="487" y="472"/>
                    <a:pt x="670" y="753"/>
                  </a:cubicBezTo>
                  <a:cubicBezTo>
                    <a:pt x="708" y="647"/>
                    <a:pt x="746" y="533"/>
                    <a:pt x="792" y="426"/>
                  </a:cubicBezTo>
                  <a:cubicBezTo>
                    <a:pt x="518" y="297"/>
                    <a:pt x="251" y="160"/>
                    <a:pt x="0" y="0"/>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2"/>
            <p:cNvSpPr/>
            <p:nvPr/>
          </p:nvSpPr>
          <p:spPr>
            <a:xfrm flipH="1" rot="2291872">
              <a:off x="4524582" y="5452132"/>
              <a:ext cx="74273" cy="65974"/>
            </a:xfrm>
            <a:custGeom>
              <a:rect b="b" l="l" r="r" t="t"/>
              <a:pathLst>
                <a:path extrusionOk="0" h="1089" w="1226">
                  <a:moveTo>
                    <a:pt x="0" y="1"/>
                  </a:moveTo>
                  <a:cubicBezTo>
                    <a:pt x="15" y="153"/>
                    <a:pt x="46" y="297"/>
                    <a:pt x="99" y="442"/>
                  </a:cubicBezTo>
                  <a:cubicBezTo>
                    <a:pt x="479" y="655"/>
                    <a:pt x="845" y="891"/>
                    <a:pt x="1225" y="1088"/>
                  </a:cubicBezTo>
                  <a:cubicBezTo>
                    <a:pt x="959" y="845"/>
                    <a:pt x="677" y="617"/>
                    <a:pt x="411" y="381"/>
                  </a:cubicBezTo>
                  <a:cubicBezTo>
                    <a:pt x="274" y="259"/>
                    <a:pt x="137" y="137"/>
                    <a:pt x="0" y="1"/>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2"/>
            <p:cNvSpPr/>
            <p:nvPr/>
          </p:nvSpPr>
          <p:spPr>
            <a:xfrm flipH="1" rot="2291872">
              <a:off x="4571129" y="5208708"/>
              <a:ext cx="153999" cy="152181"/>
            </a:xfrm>
            <a:custGeom>
              <a:rect b="b" l="l" r="r" t="t"/>
              <a:pathLst>
                <a:path extrusionOk="0" h="2512" w="2542">
                  <a:moveTo>
                    <a:pt x="411" y="1"/>
                  </a:moveTo>
                  <a:cubicBezTo>
                    <a:pt x="229" y="145"/>
                    <a:pt x="84" y="343"/>
                    <a:pt x="0" y="564"/>
                  </a:cubicBezTo>
                  <a:cubicBezTo>
                    <a:pt x="191" y="845"/>
                    <a:pt x="411" y="1111"/>
                    <a:pt x="655" y="1347"/>
                  </a:cubicBezTo>
                  <a:cubicBezTo>
                    <a:pt x="1028" y="1560"/>
                    <a:pt x="1385" y="1796"/>
                    <a:pt x="1720" y="2062"/>
                  </a:cubicBezTo>
                  <a:cubicBezTo>
                    <a:pt x="1910" y="2207"/>
                    <a:pt x="2093" y="2359"/>
                    <a:pt x="2268" y="2511"/>
                  </a:cubicBezTo>
                  <a:cubicBezTo>
                    <a:pt x="2359" y="2237"/>
                    <a:pt x="2450" y="1956"/>
                    <a:pt x="2542" y="1674"/>
                  </a:cubicBezTo>
                  <a:cubicBezTo>
                    <a:pt x="2024" y="1256"/>
                    <a:pt x="1553" y="792"/>
                    <a:pt x="1111" y="297"/>
                  </a:cubicBezTo>
                  <a:lnTo>
                    <a:pt x="1104" y="290"/>
                  </a:lnTo>
                  <a:cubicBezTo>
                    <a:pt x="883" y="176"/>
                    <a:pt x="655" y="77"/>
                    <a:pt x="411" y="1"/>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2"/>
            <p:cNvSpPr/>
            <p:nvPr/>
          </p:nvSpPr>
          <p:spPr>
            <a:xfrm flipH="1" rot="2291872">
              <a:off x="4638969" y="4289467"/>
              <a:ext cx="83482" cy="177989"/>
            </a:xfrm>
            <a:custGeom>
              <a:rect b="b" l="l" r="r" t="t"/>
              <a:pathLst>
                <a:path extrusionOk="0" h="2938" w="1378">
                  <a:moveTo>
                    <a:pt x="1378" y="0"/>
                  </a:moveTo>
                  <a:lnTo>
                    <a:pt x="1378" y="0"/>
                  </a:lnTo>
                  <a:cubicBezTo>
                    <a:pt x="1271" y="8"/>
                    <a:pt x="1165" y="16"/>
                    <a:pt x="1058" y="31"/>
                  </a:cubicBezTo>
                  <a:cubicBezTo>
                    <a:pt x="731" y="670"/>
                    <a:pt x="457" y="1339"/>
                    <a:pt x="252" y="2024"/>
                  </a:cubicBezTo>
                  <a:cubicBezTo>
                    <a:pt x="160" y="2328"/>
                    <a:pt x="77" y="2633"/>
                    <a:pt x="1" y="2937"/>
                  </a:cubicBezTo>
                  <a:cubicBezTo>
                    <a:pt x="176" y="2846"/>
                    <a:pt x="358" y="2762"/>
                    <a:pt x="541" y="2678"/>
                  </a:cubicBezTo>
                  <a:cubicBezTo>
                    <a:pt x="761" y="1773"/>
                    <a:pt x="1066" y="891"/>
                    <a:pt x="1378" y="0"/>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2"/>
            <p:cNvSpPr/>
            <p:nvPr/>
          </p:nvSpPr>
          <p:spPr>
            <a:xfrm flipH="1" rot="2291872">
              <a:off x="4564949" y="4243382"/>
              <a:ext cx="90873" cy="125404"/>
            </a:xfrm>
            <a:custGeom>
              <a:rect b="b" l="l" r="r" t="t"/>
              <a:pathLst>
                <a:path extrusionOk="0" h="2070" w="1500">
                  <a:moveTo>
                    <a:pt x="1363" y="0"/>
                  </a:moveTo>
                  <a:cubicBezTo>
                    <a:pt x="830" y="640"/>
                    <a:pt x="373" y="1332"/>
                    <a:pt x="1" y="2070"/>
                  </a:cubicBezTo>
                  <a:cubicBezTo>
                    <a:pt x="191" y="2009"/>
                    <a:pt x="389" y="1948"/>
                    <a:pt x="594" y="1887"/>
                  </a:cubicBezTo>
                  <a:cubicBezTo>
                    <a:pt x="822" y="1248"/>
                    <a:pt x="1157" y="655"/>
                    <a:pt x="1499" y="61"/>
                  </a:cubicBezTo>
                  <a:cubicBezTo>
                    <a:pt x="1454" y="39"/>
                    <a:pt x="1408" y="23"/>
                    <a:pt x="1363" y="0"/>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2"/>
            <p:cNvSpPr/>
            <p:nvPr/>
          </p:nvSpPr>
          <p:spPr>
            <a:xfrm flipH="1" rot="2291872">
              <a:off x="4519816" y="4220022"/>
              <a:ext cx="86693" cy="93175"/>
            </a:xfrm>
            <a:custGeom>
              <a:rect b="b" l="l" r="r" t="t"/>
              <a:pathLst>
                <a:path extrusionOk="0" h="1538" w="1431">
                  <a:moveTo>
                    <a:pt x="784" y="0"/>
                  </a:moveTo>
                  <a:cubicBezTo>
                    <a:pt x="487" y="495"/>
                    <a:pt x="229" y="1005"/>
                    <a:pt x="1" y="1537"/>
                  </a:cubicBezTo>
                  <a:cubicBezTo>
                    <a:pt x="176" y="1491"/>
                    <a:pt x="358" y="1453"/>
                    <a:pt x="533" y="1415"/>
                  </a:cubicBezTo>
                  <a:cubicBezTo>
                    <a:pt x="708" y="1187"/>
                    <a:pt x="898" y="974"/>
                    <a:pt x="1089" y="761"/>
                  </a:cubicBezTo>
                  <a:cubicBezTo>
                    <a:pt x="1203" y="639"/>
                    <a:pt x="1309" y="525"/>
                    <a:pt x="1431" y="411"/>
                  </a:cubicBezTo>
                  <a:cubicBezTo>
                    <a:pt x="1218" y="274"/>
                    <a:pt x="1005" y="130"/>
                    <a:pt x="784" y="0"/>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2"/>
            <p:cNvSpPr/>
            <p:nvPr/>
          </p:nvSpPr>
          <p:spPr>
            <a:xfrm flipH="1" rot="2291872">
              <a:off x="4590644" y="5373148"/>
              <a:ext cx="41983" cy="28595"/>
            </a:xfrm>
            <a:custGeom>
              <a:rect b="b" l="l" r="r" t="t"/>
              <a:pathLst>
                <a:path extrusionOk="0" h="472" w="693">
                  <a:moveTo>
                    <a:pt x="122" y="0"/>
                  </a:moveTo>
                  <a:cubicBezTo>
                    <a:pt x="84" y="69"/>
                    <a:pt x="46" y="137"/>
                    <a:pt x="0" y="190"/>
                  </a:cubicBezTo>
                  <a:cubicBezTo>
                    <a:pt x="137" y="236"/>
                    <a:pt x="274" y="289"/>
                    <a:pt x="411" y="350"/>
                  </a:cubicBezTo>
                  <a:cubicBezTo>
                    <a:pt x="503" y="388"/>
                    <a:pt x="601" y="426"/>
                    <a:pt x="693" y="472"/>
                  </a:cubicBezTo>
                  <a:cubicBezTo>
                    <a:pt x="503" y="320"/>
                    <a:pt x="312" y="160"/>
                    <a:pt x="122" y="0"/>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2"/>
            <p:cNvSpPr/>
            <p:nvPr/>
          </p:nvSpPr>
          <p:spPr>
            <a:xfrm flipH="1" rot="2291872">
              <a:off x="4697679" y="4894430"/>
              <a:ext cx="150788" cy="137460"/>
            </a:xfrm>
            <a:custGeom>
              <a:rect b="b" l="l" r="r" t="t"/>
              <a:pathLst>
                <a:path extrusionOk="0" h="2269" w="2489">
                  <a:moveTo>
                    <a:pt x="61" y="1"/>
                  </a:moveTo>
                  <a:cubicBezTo>
                    <a:pt x="38" y="39"/>
                    <a:pt x="23" y="85"/>
                    <a:pt x="0" y="123"/>
                  </a:cubicBezTo>
                  <a:cubicBezTo>
                    <a:pt x="38" y="191"/>
                    <a:pt x="77" y="252"/>
                    <a:pt x="115" y="313"/>
                  </a:cubicBezTo>
                  <a:cubicBezTo>
                    <a:pt x="160" y="381"/>
                    <a:pt x="213" y="457"/>
                    <a:pt x="259" y="526"/>
                  </a:cubicBezTo>
                  <a:cubicBezTo>
                    <a:pt x="807" y="876"/>
                    <a:pt x="1317" y="1271"/>
                    <a:pt x="1781" y="1720"/>
                  </a:cubicBezTo>
                  <a:cubicBezTo>
                    <a:pt x="1963" y="1895"/>
                    <a:pt x="2138" y="2078"/>
                    <a:pt x="2313" y="2268"/>
                  </a:cubicBezTo>
                  <a:cubicBezTo>
                    <a:pt x="2367" y="2146"/>
                    <a:pt x="2427" y="2025"/>
                    <a:pt x="2488" y="1903"/>
                  </a:cubicBezTo>
                  <a:cubicBezTo>
                    <a:pt x="1735" y="1203"/>
                    <a:pt x="936" y="534"/>
                    <a:pt x="61" y="1"/>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2"/>
            <p:cNvSpPr/>
            <p:nvPr/>
          </p:nvSpPr>
          <p:spPr>
            <a:xfrm flipH="1" rot="2291872">
              <a:off x="4549745" y="5290970"/>
              <a:ext cx="111592" cy="115287"/>
            </a:xfrm>
            <a:custGeom>
              <a:rect b="b" l="l" r="r" t="t"/>
              <a:pathLst>
                <a:path extrusionOk="0" h="1903" w="1842">
                  <a:moveTo>
                    <a:pt x="1" y="1"/>
                  </a:moveTo>
                  <a:lnTo>
                    <a:pt x="1" y="1"/>
                  </a:lnTo>
                  <a:cubicBezTo>
                    <a:pt x="145" y="244"/>
                    <a:pt x="282" y="488"/>
                    <a:pt x="305" y="739"/>
                  </a:cubicBezTo>
                  <a:cubicBezTo>
                    <a:pt x="761" y="1134"/>
                    <a:pt x="1256" y="1500"/>
                    <a:pt x="1697" y="1903"/>
                  </a:cubicBezTo>
                  <a:cubicBezTo>
                    <a:pt x="1743" y="1758"/>
                    <a:pt x="1788" y="1614"/>
                    <a:pt x="1842" y="1469"/>
                  </a:cubicBezTo>
                  <a:cubicBezTo>
                    <a:pt x="1781" y="1423"/>
                    <a:pt x="1712" y="1378"/>
                    <a:pt x="1644" y="1325"/>
                  </a:cubicBezTo>
                  <a:cubicBezTo>
                    <a:pt x="1127" y="952"/>
                    <a:pt x="640" y="541"/>
                    <a:pt x="183" y="92"/>
                  </a:cubicBezTo>
                  <a:cubicBezTo>
                    <a:pt x="122" y="62"/>
                    <a:pt x="61" y="31"/>
                    <a:pt x="1" y="1"/>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2"/>
            <p:cNvSpPr/>
            <p:nvPr/>
          </p:nvSpPr>
          <p:spPr>
            <a:xfrm flipH="1" rot="2291872">
              <a:off x="4710189" y="4344110"/>
              <a:ext cx="32775" cy="193619"/>
            </a:xfrm>
            <a:custGeom>
              <a:rect b="b" l="l" r="r" t="t"/>
              <a:pathLst>
                <a:path extrusionOk="0" h="3196" w="541">
                  <a:moveTo>
                    <a:pt x="541" y="0"/>
                  </a:moveTo>
                  <a:lnTo>
                    <a:pt x="541" y="0"/>
                  </a:lnTo>
                  <a:cubicBezTo>
                    <a:pt x="434" y="23"/>
                    <a:pt x="328" y="54"/>
                    <a:pt x="229" y="77"/>
                  </a:cubicBezTo>
                  <a:cubicBezTo>
                    <a:pt x="77" y="891"/>
                    <a:pt x="1" y="1705"/>
                    <a:pt x="8" y="2526"/>
                  </a:cubicBezTo>
                  <a:lnTo>
                    <a:pt x="8" y="3196"/>
                  </a:lnTo>
                  <a:cubicBezTo>
                    <a:pt x="92" y="3143"/>
                    <a:pt x="176" y="3082"/>
                    <a:pt x="267" y="3028"/>
                  </a:cubicBezTo>
                  <a:lnTo>
                    <a:pt x="267" y="3013"/>
                  </a:lnTo>
                  <a:cubicBezTo>
                    <a:pt x="373" y="2017"/>
                    <a:pt x="457" y="1012"/>
                    <a:pt x="541" y="0"/>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2"/>
            <p:cNvSpPr/>
            <p:nvPr/>
          </p:nvSpPr>
          <p:spPr>
            <a:xfrm flipH="1" rot="2291872">
              <a:off x="4745208" y="4484986"/>
              <a:ext cx="68276" cy="216640"/>
            </a:xfrm>
            <a:custGeom>
              <a:rect b="b" l="l" r="r" t="t"/>
              <a:pathLst>
                <a:path extrusionOk="0" h="3576" w="1127">
                  <a:moveTo>
                    <a:pt x="0" y="0"/>
                  </a:moveTo>
                  <a:lnTo>
                    <a:pt x="0" y="0"/>
                  </a:lnTo>
                  <a:cubicBezTo>
                    <a:pt x="38" y="244"/>
                    <a:pt x="91" y="487"/>
                    <a:pt x="137" y="723"/>
                  </a:cubicBezTo>
                  <a:cubicBezTo>
                    <a:pt x="221" y="1103"/>
                    <a:pt x="282" y="1476"/>
                    <a:pt x="342" y="1857"/>
                  </a:cubicBezTo>
                  <a:cubicBezTo>
                    <a:pt x="388" y="2161"/>
                    <a:pt x="441" y="2465"/>
                    <a:pt x="495" y="2769"/>
                  </a:cubicBezTo>
                  <a:cubicBezTo>
                    <a:pt x="571" y="3036"/>
                    <a:pt x="654" y="3302"/>
                    <a:pt x="723" y="3576"/>
                  </a:cubicBezTo>
                  <a:cubicBezTo>
                    <a:pt x="784" y="3500"/>
                    <a:pt x="845" y="3424"/>
                    <a:pt x="913" y="3348"/>
                  </a:cubicBezTo>
                  <a:cubicBezTo>
                    <a:pt x="981" y="3272"/>
                    <a:pt x="1058" y="3196"/>
                    <a:pt x="1126" y="3119"/>
                  </a:cubicBezTo>
                  <a:cubicBezTo>
                    <a:pt x="989" y="2678"/>
                    <a:pt x="829" y="2245"/>
                    <a:pt x="692" y="1796"/>
                  </a:cubicBezTo>
                  <a:cubicBezTo>
                    <a:pt x="586" y="1430"/>
                    <a:pt x="555" y="1035"/>
                    <a:pt x="502" y="654"/>
                  </a:cubicBezTo>
                  <a:cubicBezTo>
                    <a:pt x="479" y="457"/>
                    <a:pt x="457" y="259"/>
                    <a:pt x="426" y="69"/>
                  </a:cubicBezTo>
                  <a:cubicBezTo>
                    <a:pt x="282" y="46"/>
                    <a:pt x="137" y="15"/>
                    <a:pt x="0" y="0"/>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2"/>
            <p:cNvSpPr/>
            <p:nvPr/>
          </p:nvSpPr>
          <p:spPr>
            <a:xfrm flipH="1" rot="2291872">
              <a:off x="4731942" y="4424559"/>
              <a:ext cx="44770" cy="193195"/>
            </a:xfrm>
            <a:custGeom>
              <a:rect b="b" l="l" r="r" t="t"/>
              <a:pathLst>
                <a:path extrusionOk="0" h="3189" w="739">
                  <a:moveTo>
                    <a:pt x="419" y="0"/>
                  </a:moveTo>
                  <a:cubicBezTo>
                    <a:pt x="289" y="137"/>
                    <a:pt x="153" y="267"/>
                    <a:pt x="0" y="388"/>
                  </a:cubicBezTo>
                  <a:cubicBezTo>
                    <a:pt x="31" y="837"/>
                    <a:pt x="92" y="1286"/>
                    <a:pt x="130" y="1735"/>
                  </a:cubicBezTo>
                  <a:cubicBezTo>
                    <a:pt x="175" y="2222"/>
                    <a:pt x="236" y="2709"/>
                    <a:pt x="312" y="3188"/>
                  </a:cubicBezTo>
                  <a:cubicBezTo>
                    <a:pt x="449" y="3066"/>
                    <a:pt x="594" y="2945"/>
                    <a:pt x="738" y="2830"/>
                  </a:cubicBezTo>
                  <a:cubicBezTo>
                    <a:pt x="586" y="2070"/>
                    <a:pt x="487" y="1301"/>
                    <a:pt x="442" y="525"/>
                  </a:cubicBezTo>
                  <a:cubicBezTo>
                    <a:pt x="434" y="350"/>
                    <a:pt x="426" y="175"/>
                    <a:pt x="419" y="0"/>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2"/>
            <p:cNvSpPr/>
            <p:nvPr/>
          </p:nvSpPr>
          <p:spPr>
            <a:xfrm flipH="1" rot="2291872">
              <a:off x="4759665" y="4386071"/>
              <a:ext cx="18962" cy="122193"/>
            </a:xfrm>
            <a:custGeom>
              <a:rect b="b" l="l" r="r" t="t"/>
              <a:pathLst>
                <a:path extrusionOk="0" h="2017" w="313">
                  <a:moveTo>
                    <a:pt x="312" y="0"/>
                  </a:moveTo>
                  <a:cubicBezTo>
                    <a:pt x="206" y="54"/>
                    <a:pt x="99" y="114"/>
                    <a:pt x="0" y="191"/>
                  </a:cubicBezTo>
                  <a:cubicBezTo>
                    <a:pt x="23" y="487"/>
                    <a:pt x="31" y="792"/>
                    <a:pt x="46" y="1088"/>
                  </a:cubicBezTo>
                  <a:cubicBezTo>
                    <a:pt x="61" y="1385"/>
                    <a:pt x="92" y="1712"/>
                    <a:pt x="130" y="2016"/>
                  </a:cubicBezTo>
                  <a:cubicBezTo>
                    <a:pt x="145" y="1453"/>
                    <a:pt x="191" y="883"/>
                    <a:pt x="267" y="320"/>
                  </a:cubicBezTo>
                  <a:cubicBezTo>
                    <a:pt x="282" y="213"/>
                    <a:pt x="297" y="107"/>
                    <a:pt x="312" y="0"/>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2"/>
            <p:cNvSpPr/>
            <p:nvPr/>
          </p:nvSpPr>
          <p:spPr>
            <a:xfrm flipH="1" rot="2291872">
              <a:off x="4462670" y="5552889"/>
              <a:ext cx="22173" cy="26292"/>
            </a:xfrm>
            <a:custGeom>
              <a:rect b="b" l="l" r="r" t="t"/>
              <a:pathLst>
                <a:path extrusionOk="0" h="434" w="366">
                  <a:moveTo>
                    <a:pt x="1" y="0"/>
                  </a:moveTo>
                  <a:cubicBezTo>
                    <a:pt x="92" y="145"/>
                    <a:pt x="183" y="289"/>
                    <a:pt x="275" y="434"/>
                  </a:cubicBezTo>
                  <a:lnTo>
                    <a:pt x="366" y="168"/>
                  </a:lnTo>
                  <a:cubicBezTo>
                    <a:pt x="244" y="114"/>
                    <a:pt x="122" y="61"/>
                    <a:pt x="1" y="0"/>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2"/>
            <p:cNvSpPr/>
            <p:nvPr/>
          </p:nvSpPr>
          <p:spPr>
            <a:xfrm flipH="1" rot="2291872">
              <a:off x="4787786" y="4694872"/>
              <a:ext cx="89903" cy="136006"/>
            </a:xfrm>
            <a:custGeom>
              <a:rect b="b" l="l" r="r" t="t"/>
              <a:pathLst>
                <a:path extrusionOk="0" h="2245" w="1484">
                  <a:moveTo>
                    <a:pt x="578" y="1"/>
                  </a:moveTo>
                  <a:cubicBezTo>
                    <a:pt x="388" y="39"/>
                    <a:pt x="190" y="61"/>
                    <a:pt x="0" y="100"/>
                  </a:cubicBezTo>
                  <a:cubicBezTo>
                    <a:pt x="533" y="784"/>
                    <a:pt x="1027" y="1499"/>
                    <a:pt x="1484" y="2245"/>
                  </a:cubicBezTo>
                  <a:cubicBezTo>
                    <a:pt x="1233" y="1575"/>
                    <a:pt x="982" y="914"/>
                    <a:pt x="692" y="259"/>
                  </a:cubicBezTo>
                  <a:lnTo>
                    <a:pt x="578" y="1"/>
                  </a:ln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2"/>
            <p:cNvSpPr/>
            <p:nvPr/>
          </p:nvSpPr>
          <p:spPr>
            <a:xfrm flipH="1" rot="2291872">
              <a:off x="4589124" y="4251120"/>
              <a:ext cx="96386" cy="151697"/>
            </a:xfrm>
            <a:custGeom>
              <a:rect b="b" l="l" r="r" t="t"/>
              <a:pathLst>
                <a:path extrusionOk="0" h="2504" w="1591">
                  <a:moveTo>
                    <a:pt x="799" y="1"/>
                  </a:moveTo>
                  <a:cubicBezTo>
                    <a:pt x="510" y="830"/>
                    <a:pt x="228" y="1659"/>
                    <a:pt x="0" y="2504"/>
                  </a:cubicBezTo>
                  <a:lnTo>
                    <a:pt x="84" y="2473"/>
                  </a:lnTo>
                  <a:cubicBezTo>
                    <a:pt x="495" y="1621"/>
                    <a:pt x="997" y="830"/>
                    <a:pt x="1590" y="100"/>
                  </a:cubicBezTo>
                  <a:cubicBezTo>
                    <a:pt x="1331" y="39"/>
                    <a:pt x="1065" y="8"/>
                    <a:pt x="799" y="1"/>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2"/>
            <p:cNvSpPr/>
            <p:nvPr/>
          </p:nvSpPr>
          <p:spPr>
            <a:xfrm flipH="1" rot="2291872">
              <a:off x="4757590" y="4523691"/>
              <a:ext cx="78877" cy="265045"/>
            </a:xfrm>
            <a:custGeom>
              <a:rect b="b" l="l" r="r" t="t"/>
              <a:pathLst>
                <a:path extrusionOk="0" h="4375" w="1302">
                  <a:moveTo>
                    <a:pt x="297" y="0"/>
                  </a:moveTo>
                  <a:cubicBezTo>
                    <a:pt x="130" y="198"/>
                    <a:pt x="61" y="487"/>
                    <a:pt x="0" y="784"/>
                  </a:cubicBezTo>
                  <a:cubicBezTo>
                    <a:pt x="153" y="1446"/>
                    <a:pt x="358" y="2100"/>
                    <a:pt x="495" y="2762"/>
                  </a:cubicBezTo>
                  <a:cubicBezTo>
                    <a:pt x="586" y="3165"/>
                    <a:pt x="662" y="3568"/>
                    <a:pt x="746" y="3971"/>
                  </a:cubicBezTo>
                  <a:cubicBezTo>
                    <a:pt x="784" y="4101"/>
                    <a:pt x="822" y="4238"/>
                    <a:pt x="853" y="4375"/>
                  </a:cubicBezTo>
                  <a:cubicBezTo>
                    <a:pt x="997" y="4184"/>
                    <a:pt x="1149" y="3994"/>
                    <a:pt x="1301" y="3804"/>
                  </a:cubicBezTo>
                  <a:cubicBezTo>
                    <a:pt x="1256" y="3576"/>
                    <a:pt x="1210" y="3355"/>
                    <a:pt x="1172" y="3127"/>
                  </a:cubicBezTo>
                  <a:cubicBezTo>
                    <a:pt x="1142" y="2952"/>
                    <a:pt x="1111" y="2769"/>
                    <a:pt x="1081" y="2594"/>
                  </a:cubicBezTo>
                  <a:cubicBezTo>
                    <a:pt x="921" y="2054"/>
                    <a:pt x="754" y="1514"/>
                    <a:pt x="594" y="966"/>
                  </a:cubicBezTo>
                  <a:cubicBezTo>
                    <a:pt x="503" y="647"/>
                    <a:pt x="404" y="320"/>
                    <a:pt x="297" y="0"/>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2"/>
            <p:cNvSpPr/>
            <p:nvPr/>
          </p:nvSpPr>
          <p:spPr>
            <a:xfrm flipH="1" rot="2291872">
              <a:off x="4452586" y="4211515"/>
              <a:ext cx="94083" cy="40650"/>
            </a:xfrm>
            <a:custGeom>
              <a:rect b="b" l="l" r="r" t="t"/>
              <a:pathLst>
                <a:path extrusionOk="0" h="671" w="1553">
                  <a:moveTo>
                    <a:pt x="640" y="1"/>
                  </a:moveTo>
                  <a:cubicBezTo>
                    <a:pt x="412" y="214"/>
                    <a:pt x="199" y="442"/>
                    <a:pt x="1" y="670"/>
                  </a:cubicBezTo>
                  <a:cubicBezTo>
                    <a:pt x="518" y="579"/>
                    <a:pt x="1036" y="511"/>
                    <a:pt x="1553" y="450"/>
                  </a:cubicBezTo>
                  <a:cubicBezTo>
                    <a:pt x="1226" y="343"/>
                    <a:pt x="922" y="191"/>
                    <a:pt x="640" y="1"/>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2"/>
            <p:cNvSpPr/>
            <p:nvPr/>
          </p:nvSpPr>
          <p:spPr>
            <a:xfrm flipH="1" rot="2291872">
              <a:off x="4405575" y="5564853"/>
              <a:ext cx="39257" cy="201010"/>
            </a:xfrm>
            <a:custGeom>
              <a:rect b="b" l="l" r="r" t="t"/>
              <a:pathLst>
                <a:path extrusionOk="0" h="3318" w="648">
                  <a:moveTo>
                    <a:pt x="290" y="1"/>
                  </a:moveTo>
                  <a:cubicBezTo>
                    <a:pt x="206" y="1089"/>
                    <a:pt x="16" y="2557"/>
                    <a:pt x="1" y="3318"/>
                  </a:cubicBezTo>
                  <a:cubicBezTo>
                    <a:pt x="16" y="2770"/>
                    <a:pt x="123" y="2230"/>
                    <a:pt x="305" y="1712"/>
                  </a:cubicBezTo>
                  <a:cubicBezTo>
                    <a:pt x="351" y="1507"/>
                    <a:pt x="404" y="1302"/>
                    <a:pt x="465" y="1104"/>
                  </a:cubicBezTo>
                  <a:cubicBezTo>
                    <a:pt x="526" y="921"/>
                    <a:pt x="587" y="731"/>
                    <a:pt x="647" y="548"/>
                  </a:cubicBezTo>
                  <a:cubicBezTo>
                    <a:pt x="526" y="373"/>
                    <a:pt x="404" y="191"/>
                    <a:pt x="290" y="1"/>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2"/>
            <p:cNvSpPr/>
            <p:nvPr/>
          </p:nvSpPr>
          <p:spPr>
            <a:xfrm flipH="1" rot="2291872">
              <a:off x="4703794" y="4316833"/>
              <a:ext cx="37864" cy="93175"/>
            </a:xfrm>
            <a:custGeom>
              <a:rect b="b" l="l" r="r" t="t"/>
              <a:pathLst>
                <a:path extrusionOk="0" h="1538" w="625">
                  <a:moveTo>
                    <a:pt x="624" y="1"/>
                  </a:moveTo>
                  <a:lnTo>
                    <a:pt x="305" y="46"/>
                  </a:lnTo>
                  <a:lnTo>
                    <a:pt x="130" y="77"/>
                  </a:lnTo>
                  <a:cubicBezTo>
                    <a:pt x="92" y="564"/>
                    <a:pt x="46" y="1050"/>
                    <a:pt x="0" y="1537"/>
                  </a:cubicBezTo>
                  <a:cubicBezTo>
                    <a:pt x="145" y="1096"/>
                    <a:pt x="312" y="670"/>
                    <a:pt x="503" y="252"/>
                  </a:cubicBezTo>
                  <a:cubicBezTo>
                    <a:pt x="541" y="168"/>
                    <a:pt x="579" y="84"/>
                    <a:pt x="624" y="1"/>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2"/>
            <p:cNvSpPr/>
            <p:nvPr/>
          </p:nvSpPr>
          <p:spPr>
            <a:xfrm flipH="1" rot="2291872">
              <a:off x="4789849" y="4487485"/>
              <a:ext cx="14297" cy="94568"/>
            </a:xfrm>
            <a:custGeom>
              <a:rect b="b" l="l" r="r" t="t"/>
              <a:pathLst>
                <a:path extrusionOk="0" h="1561" w="236">
                  <a:moveTo>
                    <a:pt x="61" y="1"/>
                  </a:moveTo>
                  <a:lnTo>
                    <a:pt x="0" y="8"/>
                  </a:lnTo>
                  <a:cubicBezTo>
                    <a:pt x="69" y="533"/>
                    <a:pt x="107" y="1058"/>
                    <a:pt x="236" y="1560"/>
                  </a:cubicBezTo>
                  <a:cubicBezTo>
                    <a:pt x="213" y="1370"/>
                    <a:pt x="190" y="1180"/>
                    <a:pt x="175" y="990"/>
                  </a:cubicBezTo>
                  <a:cubicBezTo>
                    <a:pt x="137" y="663"/>
                    <a:pt x="99" y="328"/>
                    <a:pt x="69" y="1"/>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2"/>
            <p:cNvSpPr/>
            <p:nvPr/>
          </p:nvSpPr>
          <p:spPr>
            <a:xfrm flipH="1" rot="2291872">
              <a:off x="4679453" y="4941125"/>
              <a:ext cx="170598" cy="188167"/>
            </a:xfrm>
            <a:custGeom>
              <a:rect b="b" l="l" r="r" t="t"/>
              <a:pathLst>
                <a:path extrusionOk="0" h="3106" w="2816">
                  <a:moveTo>
                    <a:pt x="419" y="1"/>
                  </a:moveTo>
                  <a:cubicBezTo>
                    <a:pt x="282" y="123"/>
                    <a:pt x="130" y="237"/>
                    <a:pt x="0" y="359"/>
                  </a:cubicBezTo>
                  <a:cubicBezTo>
                    <a:pt x="198" y="716"/>
                    <a:pt x="434" y="1051"/>
                    <a:pt x="708" y="1355"/>
                  </a:cubicBezTo>
                  <a:cubicBezTo>
                    <a:pt x="1020" y="1720"/>
                    <a:pt x="1362" y="2078"/>
                    <a:pt x="1712" y="2413"/>
                  </a:cubicBezTo>
                  <a:cubicBezTo>
                    <a:pt x="1796" y="2489"/>
                    <a:pt x="1879" y="2572"/>
                    <a:pt x="1963" y="2649"/>
                  </a:cubicBezTo>
                  <a:cubicBezTo>
                    <a:pt x="2168" y="2793"/>
                    <a:pt x="2366" y="2945"/>
                    <a:pt x="2564" y="3105"/>
                  </a:cubicBezTo>
                  <a:cubicBezTo>
                    <a:pt x="2640" y="2846"/>
                    <a:pt x="2724" y="2595"/>
                    <a:pt x="2815" y="2344"/>
                  </a:cubicBezTo>
                  <a:lnTo>
                    <a:pt x="2693" y="2238"/>
                  </a:lnTo>
                  <a:cubicBezTo>
                    <a:pt x="2123" y="1751"/>
                    <a:pt x="1598" y="1218"/>
                    <a:pt x="1126" y="648"/>
                  </a:cubicBezTo>
                  <a:cubicBezTo>
                    <a:pt x="1004" y="503"/>
                    <a:pt x="898" y="359"/>
                    <a:pt x="784" y="206"/>
                  </a:cubicBezTo>
                  <a:cubicBezTo>
                    <a:pt x="670" y="130"/>
                    <a:pt x="540" y="62"/>
                    <a:pt x="419" y="1"/>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2"/>
            <p:cNvSpPr/>
            <p:nvPr/>
          </p:nvSpPr>
          <p:spPr>
            <a:xfrm flipH="1" rot="2291872">
              <a:off x="4641878" y="5043780"/>
              <a:ext cx="166903" cy="153090"/>
            </a:xfrm>
            <a:custGeom>
              <a:rect b="b" l="l" r="r" t="t"/>
              <a:pathLst>
                <a:path extrusionOk="0" h="2527" w="2755">
                  <a:moveTo>
                    <a:pt x="0" y="0"/>
                  </a:moveTo>
                  <a:lnTo>
                    <a:pt x="0" y="0"/>
                  </a:lnTo>
                  <a:cubicBezTo>
                    <a:pt x="8" y="8"/>
                    <a:pt x="8" y="23"/>
                    <a:pt x="15" y="31"/>
                  </a:cubicBezTo>
                  <a:cubicBezTo>
                    <a:pt x="91" y="168"/>
                    <a:pt x="175" y="297"/>
                    <a:pt x="282" y="411"/>
                  </a:cubicBezTo>
                  <a:cubicBezTo>
                    <a:pt x="685" y="898"/>
                    <a:pt x="1179" y="1294"/>
                    <a:pt x="1659" y="1697"/>
                  </a:cubicBezTo>
                  <a:cubicBezTo>
                    <a:pt x="1978" y="1963"/>
                    <a:pt x="2275" y="2245"/>
                    <a:pt x="2572" y="2526"/>
                  </a:cubicBezTo>
                  <a:cubicBezTo>
                    <a:pt x="2617" y="2351"/>
                    <a:pt x="2663" y="2176"/>
                    <a:pt x="2701" y="2001"/>
                  </a:cubicBezTo>
                  <a:cubicBezTo>
                    <a:pt x="2716" y="1925"/>
                    <a:pt x="2739" y="1849"/>
                    <a:pt x="2754" y="1773"/>
                  </a:cubicBezTo>
                  <a:lnTo>
                    <a:pt x="2625" y="1667"/>
                  </a:lnTo>
                  <a:cubicBezTo>
                    <a:pt x="2419" y="1492"/>
                    <a:pt x="2222" y="1317"/>
                    <a:pt x="2024" y="1134"/>
                  </a:cubicBezTo>
                  <a:cubicBezTo>
                    <a:pt x="1917" y="1058"/>
                    <a:pt x="1818" y="982"/>
                    <a:pt x="1712" y="913"/>
                  </a:cubicBezTo>
                  <a:cubicBezTo>
                    <a:pt x="1179" y="541"/>
                    <a:pt x="601" y="236"/>
                    <a:pt x="0" y="0"/>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
            <p:cNvSpPr/>
            <p:nvPr/>
          </p:nvSpPr>
          <p:spPr>
            <a:xfrm flipH="1" rot="2291872">
              <a:off x="4751154" y="4646712"/>
              <a:ext cx="74273" cy="185804"/>
            </a:xfrm>
            <a:custGeom>
              <a:rect b="b" l="l" r="r" t="t"/>
              <a:pathLst>
                <a:path extrusionOk="0" h="3067" w="1226">
                  <a:moveTo>
                    <a:pt x="252" y="1"/>
                  </a:moveTo>
                  <a:cubicBezTo>
                    <a:pt x="175" y="62"/>
                    <a:pt x="92" y="115"/>
                    <a:pt x="1" y="153"/>
                  </a:cubicBezTo>
                  <a:cubicBezTo>
                    <a:pt x="61" y="290"/>
                    <a:pt x="122" y="427"/>
                    <a:pt x="183" y="564"/>
                  </a:cubicBezTo>
                  <a:cubicBezTo>
                    <a:pt x="343" y="929"/>
                    <a:pt x="487" y="1294"/>
                    <a:pt x="624" y="1667"/>
                  </a:cubicBezTo>
                  <a:cubicBezTo>
                    <a:pt x="799" y="2131"/>
                    <a:pt x="982" y="2603"/>
                    <a:pt x="1165" y="3067"/>
                  </a:cubicBezTo>
                  <a:cubicBezTo>
                    <a:pt x="1187" y="3037"/>
                    <a:pt x="1210" y="3006"/>
                    <a:pt x="1225" y="2983"/>
                  </a:cubicBezTo>
                  <a:cubicBezTo>
                    <a:pt x="1218" y="2915"/>
                    <a:pt x="1203" y="2846"/>
                    <a:pt x="1187" y="2778"/>
                  </a:cubicBezTo>
                  <a:cubicBezTo>
                    <a:pt x="1165" y="2656"/>
                    <a:pt x="1134" y="2527"/>
                    <a:pt x="1111" y="2405"/>
                  </a:cubicBezTo>
                  <a:cubicBezTo>
                    <a:pt x="967" y="1865"/>
                    <a:pt x="799" y="1340"/>
                    <a:pt x="602" y="823"/>
                  </a:cubicBezTo>
                  <a:cubicBezTo>
                    <a:pt x="503" y="541"/>
                    <a:pt x="381" y="267"/>
                    <a:pt x="252" y="1"/>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2"/>
            <p:cNvSpPr/>
            <p:nvPr/>
          </p:nvSpPr>
          <p:spPr>
            <a:xfrm flipH="1" rot="2291872">
              <a:off x="4501857" y="5385053"/>
              <a:ext cx="119891" cy="115772"/>
            </a:xfrm>
            <a:custGeom>
              <a:rect b="b" l="l" r="r" t="t"/>
              <a:pathLst>
                <a:path extrusionOk="0" h="1911" w="1979">
                  <a:moveTo>
                    <a:pt x="297" y="1"/>
                  </a:moveTo>
                  <a:cubicBezTo>
                    <a:pt x="198" y="107"/>
                    <a:pt x="122" y="222"/>
                    <a:pt x="54" y="351"/>
                  </a:cubicBezTo>
                  <a:cubicBezTo>
                    <a:pt x="31" y="389"/>
                    <a:pt x="16" y="435"/>
                    <a:pt x="0" y="473"/>
                  </a:cubicBezTo>
                  <a:cubicBezTo>
                    <a:pt x="213" y="701"/>
                    <a:pt x="442" y="914"/>
                    <a:pt x="678" y="1119"/>
                  </a:cubicBezTo>
                  <a:cubicBezTo>
                    <a:pt x="974" y="1378"/>
                    <a:pt x="1294" y="1629"/>
                    <a:pt x="1575" y="1911"/>
                  </a:cubicBezTo>
                  <a:cubicBezTo>
                    <a:pt x="1712" y="1530"/>
                    <a:pt x="1849" y="1142"/>
                    <a:pt x="1979" y="754"/>
                  </a:cubicBezTo>
                  <a:cubicBezTo>
                    <a:pt x="1621" y="572"/>
                    <a:pt x="1263" y="374"/>
                    <a:pt x="891" y="214"/>
                  </a:cubicBezTo>
                  <a:cubicBezTo>
                    <a:pt x="700" y="130"/>
                    <a:pt x="503" y="54"/>
                    <a:pt x="297" y="1"/>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2"/>
            <p:cNvSpPr/>
            <p:nvPr/>
          </p:nvSpPr>
          <p:spPr>
            <a:xfrm flipH="1" rot="2291872">
              <a:off x="4740546" y="4701008"/>
              <a:ext cx="130978" cy="210219"/>
            </a:xfrm>
            <a:custGeom>
              <a:rect b="b" l="l" r="r" t="t"/>
              <a:pathLst>
                <a:path extrusionOk="0" h="3470" w="2162">
                  <a:moveTo>
                    <a:pt x="38" y="0"/>
                  </a:moveTo>
                  <a:lnTo>
                    <a:pt x="0" y="15"/>
                  </a:lnTo>
                  <a:cubicBezTo>
                    <a:pt x="31" y="76"/>
                    <a:pt x="69" y="137"/>
                    <a:pt x="99" y="198"/>
                  </a:cubicBezTo>
                  <a:cubicBezTo>
                    <a:pt x="579" y="1020"/>
                    <a:pt x="1096" y="1811"/>
                    <a:pt x="1537" y="2655"/>
                  </a:cubicBezTo>
                  <a:cubicBezTo>
                    <a:pt x="1682" y="2922"/>
                    <a:pt x="1819" y="3196"/>
                    <a:pt x="1948" y="3469"/>
                  </a:cubicBezTo>
                  <a:cubicBezTo>
                    <a:pt x="2017" y="3355"/>
                    <a:pt x="2093" y="3249"/>
                    <a:pt x="2161" y="3135"/>
                  </a:cubicBezTo>
                  <a:lnTo>
                    <a:pt x="1986" y="2853"/>
                  </a:lnTo>
                  <a:cubicBezTo>
                    <a:pt x="1385" y="1872"/>
                    <a:pt x="761" y="890"/>
                    <a:pt x="38" y="0"/>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2"/>
            <p:cNvSpPr/>
            <p:nvPr/>
          </p:nvSpPr>
          <p:spPr>
            <a:xfrm flipH="1" rot="2291872">
              <a:off x="4746864" y="4735996"/>
              <a:ext cx="158603" cy="221729"/>
            </a:xfrm>
            <a:custGeom>
              <a:rect b="b" l="l" r="r" t="t"/>
              <a:pathLst>
                <a:path extrusionOk="0" h="3660" w="2618">
                  <a:moveTo>
                    <a:pt x="578" y="0"/>
                  </a:moveTo>
                  <a:cubicBezTo>
                    <a:pt x="274" y="282"/>
                    <a:pt x="107" y="716"/>
                    <a:pt x="0" y="1149"/>
                  </a:cubicBezTo>
                  <a:lnTo>
                    <a:pt x="426" y="1545"/>
                  </a:lnTo>
                  <a:cubicBezTo>
                    <a:pt x="1172" y="2222"/>
                    <a:pt x="1910" y="2914"/>
                    <a:pt x="2587" y="3660"/>
                  </a:cubicBezTo>
                  <a:lnTo>
                    <a:pt x="2617" y="3622"/>
                  </a:lnTo>
                  <a:cubicBezTo>
                    <a:pt x="2214" y="2793"/>
                    <a:pt x="1780" y="1986"/>
                    <a:pt x="1301" y="1203"/>
                  </a:cubicBezTo>
                  <a:cubicBezTo>
                    <a:pt x="1058" y="807"/>
                    <a:pt x="814" y="404"/>
                    <a:pt x="578" y="0"/>
                  </a:cubicBezTo>
                  <a:close/>
                </a:path>
              </a:pathLst>
            </a:custGeom>
            <a:solidFill>
              <a:srgbClr val="B6BF8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2"/>
            <p:cNvSpPr/>
            <p:nvPr/>
          </p:nvSpPr>
          <p:spPr>
            <a:xfrm flipH="1" rot="2291872">
              <a:off x="3979696" y="4345831"/>
              <a:ext cx="902487" cy="1168925"/>
            </a:xfrm>
            <a:custGeom>
              <a:rect b="b" l="l" r="r" t="t"/>
              <a:pathLst>
                <a:path extrusionOk="0" h="19295" w="14897">
                  <a:moveTo>
                    <a:pt x="14463" y="1"/>
                  </a:moveTo>
                  <a:cubicBezTo>
                    <a:pt x="11602" y="328"/>
                    <a:pt x="8749" y="1013"/>
                    <a:pt x="6718" y="3280"/>
                  </a:cubicBezTo>
                  <a:cubicBezTo>
                    <a:pt x="5006" y="5281"/>
                    <a:pt x="3584" y="7373"/>
                    <a:pt x="3013" y="9845"/>
                  </a:cubicBezTo>
                  <a:cubicBezTo>
                    <a:pt x="2252" y="12980"/>
                    <a:pt x="1111" y="15742"/>
                    <a:pt x="160" y="18686"/>
                  </a:cubicBezTo>
                  <a:cubicBezTo>
                    <a:pt x="99" y="18884"/>
                    <a:pt x="46" y="19089"/>
                    <a:pt x="0" y="19294"/>
                  </a:cubicBezTo>
                  <a:cubicBezTo>
                    <a:pt x="403" y="18138"/>
                    <a:pt x="1195" y="17157"/>
                    <a:pt x="2229" y="16510"/>
                  </a:cubicBezTo>
                  <a:cubicBezTo>
                    <a:pt x="2952" y="16069"/>
                    <a:pt x="3857" y="15719"/>
                    <a:pt x="4139" y="14912"/>
                  </a:cubicBezTo>
                  <a:cubicBezTo>
                    <a:pt x="4352" y="14311"/>
                    <a:pt x="4154" y="13558"/>
                    <a:pt x="4580" y="13086"/>
                  </a:cubicBezTo>
                  <a:cubicBezTo>
                    <a:pt x="4930" y="12698"/>
                    <a:pt x="5562" y="12676"/>
                    <a:pt x="5934" y="12310"/>
                  </a:cubicBezTo>
                  <a:cubicBezTo>
                    <a:pt x="6558" y="11687"/>
                    <a:pt x="6049" y="10568"/>
                    <a:pt x="6406" y="9762"/>
                  </a:cubicBezTo>
                  <a:cubicBezTo>
                    <a:pt x="6825" y="8826"/>
                    <a:pt x="8209" y="8689"/>
                    <a:pt x="8734" y="7806"/>
                  </a:cubicBezTo>
                  <a:cubicBezTo>
                    <a:pt x="9206" y="7000"/>
                    <a:pt x="8825" y="5821"/>
                    <a:pt x="9465" y="5136"/>
                  </a:cubicBezTo>
                  <a:cubicBezTo>
                    <a:pt x="10058" y="4505"/>
                    <a:pt x="11146" y="4695"/>
                    <a:pt x="11823" y="4162"/>
                  </a:cubicBezTo>
                  <a:cubicBezTo>
                    <a:pt x="12546" y="3592"/>
                    <a:pt x="12470" y="2488"/>
                    <a:pt x="12812" y="1636"/>
                  </a:cubicBezTo>
                  <a:cubicBezTo>
                    <a:pt x="13177" y="777"/>
                    <a:pt x="13976" y="183"/>
                    <a:pt x="14897" y="69"/>
                  </a:cubicBezTo>
                  <a:cubicBezTo>
                    <a:pt x="14752" y="62"/>
                    <a:pt x="14600" y="39"/>
                    <a:pt x="144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2"/>
            <p:cNvSpPr/>
            <p:nvPr/>
          </p:nvSpPr>
          <p:spPr>
            <a:xfrm flipH="1" rot="2291872">
              <a:off x="4417209" y="5064884"/>
              <a:ext cx="95477" cy="29564"/>
            </a:xfrm>
            <a:custGeom>
              <a:rect b="b" l="l" r="r" t="t"/>
              <a:pathLst>
                <a:path extrusionOk="0" h="488" w="1576">
                  <a:moveTo>
                    <a:pt x="1575" y="0"/>
                  </a:moveTo>
                  <a:cubicBezTo>
                    <a:pt x="1050" y="160"/>
                    <a:pt x="525" y="320"/>
                    <a:pt x="0" y="487"/>
                  </a:cubicBezTo>
                  <a:cubicBezTo>
                    <a:pt x="183" y="441"/>
                    <a:pt x="365" y="396"/>
                    <a:pt x="548" y="350"/>
                  </a:cubicBezTo>
                  <a:cubicBezTo>
                    <a:pt x="883" y="266"/>
                    <a:pt x="1233" y="175"/>
                    <a:pt x="1575" y="99"/>
                  </a:cubicBezTo>
                  <a:lnTo>
                    <a:pt x="1575" y="0"/>
                  </a:lnTo>
                  <a:close/>
                </a:path>
              </a:pathLst>
            </a:custGeom>
            <a:solidFill>
              <a:srgbClr val="888F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2"/>
            <p:cNvSpPr/>
            <p:nvPr/>
          </p:nvSpPr>
          <p:spPr>
            <a:xfrm flipH="1" rot="2291872">
              <a:off x="4411209" y="5056672"/>
              <a:ext cx="231907" cy="101050"/>
            </a:xfrm>
            <a:custGeom>
              <a:rect b="b" l="l" r="r" t="t"/>
              <a:pathLst>
                <a:path extrusionOk="0" h="1668" w="3828">
                  <a:moveTo>
                    <a:pt x="3827" y="1"/>
                  </a:moveTo>
                  <a:lnTo>
                    <a:pt x="3827" y="1"/>
                  </a:lnTo>
                  <a:cubicBezTo>
                    <a:pt x="3082" y="77"/>
                    <a:pt x="2344" y="191"/>
                    <a:pt x="1613" y="351"/>
                  </a:cubicBezTo>
                  <a:cubicBezTo>
                    <a:pt x="1164" y="450"/>
                    <a:pt x="723" y="571"/>
                    <a:pt x="282" y="701"/>
                  </a:cubicBezTo>
                  <a:cubicBezTo>
                    <a:pt x="191" y="1028"/>
                    <a:pt x="99" y="1347"/>
                    <a:pt x="0" y="1667"/>
                  </a:cubicBezTo>
                  <a:cubicBezTo>
                    <a:pt x="1256" y="1233"/>
                    <a:pt x="2526" y="861"/>
                    <a:pt x="3789" y="473"/>
                  </a:cubicBezTo>
                  <a:cubicBezTo>
                    <a:pt x="3789" y="313"/>
                    <a:pt x="3797" y="153"/>
                    <a:pt x="382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2"/>
            <p:cNvSpPr/>
            <p:nvPr/>
          </p:nvSpPr>
          <p:spPr>
            <a:xfrm flipH="1" rot="2291872">
              <a:off x="4451630" y="4753296"/>
              <a:ext cx="292731" cy="56765"/>
            </a:xfrm>
            <a:custGeom>
              <a:rect b="b" l="l" r="r" t="t"/>
              <a:pathLst>
                <a:path extrusionOk="0" h="937" w="4832">
                  <a:moveTo>
                    <a:pt x="4793" y="1"/>
                  </a:moveTo>
                  <a:cubicBezTo>
                    <a:pt x="4208" y="8"/>
                    <a:pt x="3629" y="31"/>
                    <a:pt x="3044" y="47"/>
                  </a:cubicBezTo>
                  <a:cubicBezTo>
                    <a:pt x="2138" y="69"/>
                    <a:pt x="1240" y="176"/>
                    <a:pt x="350" y="358"/>
                  </a:cubicBezTo>
                  <a:cubicBezTo>
                    <a:pt x="229" y="549"/>
                    <a:pt x="114" y="746"/>
                    <a:pt x="0" y="937"/>
                  </a:cubicBezTo>
                  <a:cubicBezTo>
                    <a:pt x="1271" y="571"/>
                    <a:pt x="2564" y="275"/>
                    <a:pt x="3888" y="244"/>
                  </a:cubicBezTo>
                  <a:cubicBezTo>
                    <a:pt x="4170" y="244"/>
                    <a:pt x="4466" y="244"/>
                    <a:pt x="4748" y="252"/>
                  </a:cubicBezTo>
                  <a:cubicBezTo>
                    <a:pt x="4771" y="168"/>
                    <a:pt x="4801" y="85"/>
                    <a:pt x="483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2"/>
            <p:cNvSpPr/>
            <p:nvPr/>
          </p:nvSpPr>
          <p:spPr>
            <a:xfrm flipH="1" rot="2291872">
              <a:off x="4475542" y="4667016"/>
              <a:ext cx="162359" cy="18962"/>
            </a:xfrm>
            <a:custGeom>
              <a:rect b="b" l="l" r="r" t="t"/>
              <a:pathLst>
                <a:path extrusionOk="0" h="313" w="2680">
                  <a:moveTo>
                    <a:pt x="2679" y="0"/>
                  </a:moveTo>
                  <a:cubicBezTo>
                    <a:pt x="2489" y="0"/>
                    <a:pt x="2299" y="0"/>
                    <a:pt x="2116" y="16"/>
                  </a:cubicBezTo>
                  <a:cubicBezTo>
                    <a:pt x="1408" y="69"/>
                    <a:pt x="701" y="168"/>
                    <a:pt x="1" y="312"/>
                  </a:cubicBezTo>
                  <a:cubicBezTo>
                    <a:pt x="222" y="305"/>
                    <a:pt x="450" y="290"/>
                    <a:pt x="671" y="290"/>
                  </a:cubicBezTo>
                  <a:cubicBezTo>
                    <a:pt x="1241" y="282"/>
                    <a:pt x="1812" y="251"/>
                    <a:pt x="2382" y="244"/>
                  </a:cubicBezTo>
                  <a:cubicBezTo>
                    <a:pt x="2390" y="236"/>
                    <a:pt x="2398" y="229"/>
                    <a:pt x="2405" y="221"/>
                  </a:cubicBezTo>
                  <a:cubicBezTo>
                    <a:pt x="2489" y="137"/>
                    <a:pt x="2580" y="61"/>
                    <a:pt x="267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
            <p:cNvSpPr/>
            <p:nvPr/>
          </p:nvSpPr>
          <p:spPr>
            <a:xfrm flipH="1" rot="2291872">
              <a:off x="4392779" y="4953977"/>
              <a:ext cx="291822" cy="102868"/>
            </a:xfrm>
            <a:custGeom>
              <a:rect b="b" l="l" r="r" t="t"/>
              <a:pathLst>
                <a:path extrusionOk="0" h="1698" w="4817">
                  <a:moveTo>
                    <a:pt x="4817" y="1"/>
                  </a:moveTo>
                  <a:lnTo>
                    <a:pt x="4817" y="1"/>
                  </a:lnTo>
                  <a:cubicBezTo>
                    <a:pt x="4748" y="8"/>
                    <a:pt x="4680" y="24"/>
                    <a:pt x="4619" y="31"/>
                  </a:cubicBezTo>
                  <a:cubicBezTo>
                    <a:pt x="4086" y="92"/>
                    <a:pt x="3554" y="122"/>
                    <a:pt x="3029" y="138"/>
                  </a:cubicBezTo>
                  <a:cubicBezTo>
                    <a:pt x="2162" y="168"/>
                    <a:pt x="1287" y="153"/>
                    <a:pt x="419" y="176"/>
                  </a:cubicBezTo>
                  <a:cubicBezTo>
                    <a:pt x="313" y="503"/>
                    <a:pt x="214" y="830"/>
                    <a:pt x="130" y="1165"/>
                  </a:cubicBezTo>
                  <a:cubicBezTo>
                    <a:pt x="92" y="1347"/>
                    <a:pt x="47" y="1522"/>
                    <a:pt x="1" y="1697"/>
                  </a:cubicBezTo>
                  <a:lnTo>
                    <a:pt x="495" y="1522"/>
                  </a:lnTo>
                  <a:cubicBezTo>
                    <a:pt x="1180" y="1279"/>
                    <a:pt x="1873" y="1051"/>
                    <a:pt x="2580" y="868"/>
                  </a:cubicBezTo>
                  <a:cubicBezTo>
                    <a:pt x="3021" y="746"/>
                    <a:pt x="3478" y="655"/>
                    <a:pt x="3934" y="571"/>
                  </a:cubicBezTo>
                  <a:cubicBezTo>
                    <a:pt x="4208" y="351"/>
                    <a:pt x="4505" y="161"/>
                    <a:pt x="481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2"/>
            <p:cNvSpPr/>
            <p:nvPr/>
          </p:nvSpPr>
          <p:spPr>
            <a:xfrm flipH="1" rot="2291872">
              <a:off x="4493628" y="4433017"/>
              <a:ext cx="206039" cy="15085"/>
            </a:xfrm>
            <a:custGeom>
              <a:rect b="b" l="l" r="r" t="t"/>
              <a:pathLst>
                <a:path extrusionOk="0" h="249" w="3401">
                  <a:moveTo>
                    <a:pt x="2282" y="0"/>
                  </a:moveTo>
                  <a:cubicBezTo>
                    <a:pt x="1827" y="0"/>
                    <a:pt x="1373" y="17"/>
                    <a:pt x="921" y="51"/>
                  </a:cubicBezTo>
                  <a:cubicBezTo>
                    <a:pt x="700" y="58"/>
                    <a:pt x="472" y="81"/>
                    <a:pt x="251" y="97"/>
                  </a:cubicBezTo>
                  <a:cubicBezTo>
                    <a:pt x="168" y="150"/>
                    <a:pt x="84" y="195"/>
                    <a:pt x="0" y="249"/>
                  </a:cubicBezTo>
                  <a:cubicBezTo>
                    <a:pt x="944" y="97"/>
                    <a:pt x="1895" y="28"/>
                    <a:pt x="2853" y="28"/>
                  </a:cubicBezTo>
                  <a:cubicBezTo>
                    <a:pt x="3036" y="28"/>
                    <a:pt x="3218" y="28"/>
                    <a:pt x="3401" y="36"/>
                  </a:cubicBezTo>
                  <a:cubicBezTo>
                    <a:pt x="3028" y="12"/>
                    <a:pt x="2654" y="0"/>
                    <a:pt x="228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2"/>
            <p:cNvSpPr/>
            <p:nvPr/>
          </p:nvSpPr>
          <p:spPr>
            <a:xfrm flipH="1" rot="2291872">
              <a:off x="4363925" y="5328173"/>
              <a:ext cx="172416" cy="63187"/>
            </a:xfrm>
            <a:custGeom>
              <a:rect b="b" l="l" r="r" t="t"/>
              <a:pathLst>
                <a:path extrusionOk="0" h="1043" w="2846">
                  <a:moveTo>
                    <a:pt x="2846" y="0"/>
                  </a:moveTo>
                  <a:cubicBezTo>
                    <a:pt x="2427" y="137"/>
                    <a:pt x="2017" y="274"/>
                    <a:pt x="1606" y="419"/>
                  </a:cubicBezTo>
                  <a:cubicBezTo>
                    <a:pt x="1058" y="594"/>
                    <a:pt x="525" y="807"/>
                    <a:pt x="0" y="1043"/>
                  </a:cubicBezTo>
                  <a:lnTo>
                    <a:pt x="175" y="997"/>
                  </a:lnTo>
                  <a:cubicBezTo>
                    <a:pt x="624" y="883"/>
                    <a:pt x="1073" y="769"/>
                    <a:pt x="1530" y="670"/>
                  </a:cubicBezTo>
                  <a:cubicBezTo>
                    <a:pt x="1887" y="594"/>
                    <a:pt x="2260" y="541"/>
                    <a:pt x="2625" y="472"/>
                  </a:cubicBezTo>
                  <a:lnTo>
                    <a:pt x="2732" y="457"/>
                  </a:lnTo>
                  <a:cubicBezTo>
                    <a:pt x="2739" y="442"/>
                    <a:pt x="2747" y="434"/>
                    <a:pt x="2747" y="419"/>
                  </a:cubicBezTo>
                  <a:cubicBezTo>
                    <a:pt x="2793" y="282"/>
                    <a:pt x="2823" y="145"/>
                    <a:pt x="284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2"/>
            <p:cNvSpPr/>
            <p:nvPr/>
          </p:nvSpPr>
          <p:spPr>
            <a:xfrm flipH="1" rot="2291872">
              <a:off x="4403315" y="5136680"/>
              <a:ext cx="21264" cy="7452"/>
            </a:xfrm>
            <a:custGeom>
              <a:rect b="b" l="l" r="r" t="t"/>
              <a:pathLst>
                <a:path extrusionOk="0" h="123" w="351">
                  <a:moveTo>
                    <a:pt x="351" y="0"/>
                  </a:moveTo>
                  <a:lnTo>
                    <a:pt x="1" y="122"/>
                  </a:lnTo>
                  <a:cubicBezTo>
                    <a:pt x="61" y="114"/>
                    <a:pt x="122" y="99"/>
                    <a:pt x="183" y="92"/>
                  </a:cubicBezTo>
                  <a:cubicBezTo>
                    <a:pt x="236" y="61"/>
                    <a:pt x="297" y="31"/>
                    <a:pt x="351" y="0"/>
                  </a:cubicBezTo>
                  <a:close/>
                </a:path>
              </a:pathLst>
            </a:custGeom>
            <a:solidFill>
              <a:srgbClr val="888F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2"/>
            <p:cNvSpPr/>
            <p:nvPr/>
          </p:nvSpPr>
          <p:spPr>
            <a:xfrm flipH="1" rot="2291872">
              <a:off x="4351664" y="5130232"/>
              <a:ext cx="262804" cy="124980"/>
            </a:xfrm>
            <a:custGeom>
              <a:rect b="b" l="l" r="r" t="t"/>
              <a:pathLst>
                <a:path extrusionOk="0" h="2063" w="4338">
                  <a:moveTo>
                    <a:pt x="4338" y="1"/>
                  </a:moveTo>
                  <a:cubicBezTo>
                    <a:pt x="3957" y="84"/>
                    <a:pt x="3577" y="183"/>
                    <a:pt x="3204" y="282"/>
                  </a:cubicBezTo>
                  <a:cubicBezTo>
                    <a:pt x="2717" y="404"/>
                    <a:pt x="2230" y="503"/>
                    <a:pt x="1743" y="602"/>
                  </a:cubicBezTo>
                  <a:cubicBezTo>
                    <a:pt x="1287" y="693"/>
                    <a:pt x="830" y="792"/>
                    <a:pt x="374" y="906"/>
                  </a:cubicBezTo>
                  <a:cubicBezTo>
                    <a:pt x="252" y="1294"/>
                    <a:pt x="130" y="1674"/>
                    <a:pt x="1" y="2062"/>
                  </a:cubicBezTo>
                  <a:cubicBezTo>
                    <a:pt x="176" y="1994"/>
                    <a:pt x="343" y="1933"/>
                    <a:pt x="518" y="1880"/>
                  </a:cubicBezTo>
                  <a:cubicBezTo>
                    <a:pt x="998" y="1652"/>
                    <a:pt x="1469" y="1423"/>
                    <a:pt x="1956" y="1233"/>
                  </a:cubicBezTo>
                  <a:cubicBezTo>
                    <a:pt x="2428" y="1058"/>
                    <a:pt x="2907" y="898"/>
                    <a:pt x="3379" y="739"/>
                  </a:cubicBezTo>
                  <a:cubicBezTo>
                    <a:pt x="3668" y="640"/>
                    <a:pt x="3957" y="541"/>
                    <a:pt x="4254" y="427"/>
                  </a:cubicBezTo>
                  <a:cubicBezTo>
                    <a:pt x="4300" y="290"/>
                    <a:pt x="4322" y="145"/>
                    <a:pt x="433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2"/>
            <p:cNvSpPr/>
            <p:nvPr/>
          </p:nvSpPr>
          <p:spPr>
            <a:xfrm flipH="1" rot="2291872">
              <a:off x="4340399" y="5385756"/>
              <a:ext cx="185804" cy="83966"/>
            </a:xfrm>
            <a:custGeom>
              <a:rect b="b" l="l" r="r" t="t"/>
              <a:pathLst>
                <a:path extrusionOk="0" h="1386" w="3067">
                  <a:moveTo>
                    <a:pt x="3067" y="1"/>
                  </a:moveTo>
                  <a:cubicBezTo>
                    <a:pt x="2686" y="69"/>
                    <a:pt x="2306" y="138"/>
                    <a:pt x="1925" y="222"/>
                  </a:cubicBezTo>
                  <a:cubicBezTo>
                    <a:pt x="1370" y="343"/>
                    <a:pt x="815" y="495"/>
                    <a:pt x="267" y="640"/>
                  </a:cubicBezTo>
                  <a:cubicBezTo>
                    <a:pt x="176" y="884"/>
                    <a:pt x="92" y="1135"/>
                    <a:pt x="1" y="1386"/>
                  </a:cubicBezTo>
                  <a:cubicBezTo>
                    <a:pt x="617" y="1150"/>
                    <a:pt x="1233" y="944"/>
                    <a:pt x="1872" y="777"/>
                  </a:cubicBezTo>
                  <a:lnTo>
                    <a:pt x="2184" y="693"/>
                  </a:lnTo>
                  <a:cubicBezTo>
                    <a:pt x="2511" y="518"/>
                    <a:pt x="2816" y="282"/>
                    <a:pt x="306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2"/>
            <p:cNvSpPr/>
            <p:nvPr/>
          </p:nvSpPr>
          <p:spPr>
            <a:xfrm flipH="1" rot="2291872">
              <a:off x="4446701" y="4338413"/>
              <a:ext cx="227303" cy="40166"/>
            </a:xfrm>
            <a:custGeom>
              <a:rect b="b" l="l" r="r" t="t"/>
              <a:pathLst>
                <a:path extrusionOk="0" h="663" w="3752">
                  <a:moveTo>
                    <a:pt x="1606" y="1"/>
                  </a:moveTo>
                  <a:cubicBezTo>
                    <a:pt x="1051" y="145"/>
                    <a:pt x="518" y="336"/>
                    <a:pt x="1" y="564"/>
                  </a:cubicBezTo>
                  <a:cubicBezTo>
                    <a:pt x="407" y="538"/>
                    <a:pt x="813" y="524"/>
                    <a:pt x="1220" y="524"/>
                  </a:cubicBezTo>
                  <a:cubicBezTo>
                    <a:pt x="1530" y="524"/>
                    <a:pt x="1841" y="532"/>
                    <a:pt x="2154" y="549"/>
                  </a:cubicBezTo>
                  <a:cubicBezTo>
                    <a:pt x="2534" y="571"/>
                    <a:pt x="2915" y="609"/>
                    <a:pt x="3295" y="663"/>
                  </a:cubicBezTo>
                  <a:cubicBezTo>
                    <a:pt x="3417" y="473"/>
                    <a:pt x="3577" y="290"/>
                    <a:pt x="3752" y="138"/>
                  </a:cubicBezTo>
                  <a:cubicBezTo>
                    <a:pt x="3036" y="54"/>
                    <a:pt x="2321" y="1"/>
                    <a:pt x="160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2"/>
            <p:cNvSpPr/>
            <p:nvPr/>
          </p:nvSpPr>
          <p:spPr>
            <a:xfrm flipH="1" rot="2291872">
              <a:off x="4425943" y="4456629"/>
              <a:ext cx="314419" cy="37137"/>
            </a:xfrm>
            <a:custGeom>
              <a:rect b="b" l="l" r="r" t="t"/>
              <a:pathLst>
                <a:path extrusionOk="0" h="613" w="5190">
                  <a:moveTo>
                    <a:pt x="3874" y="1"/>
                  </a:moveTo>
                  <a:cubicBezTo>
                    <a:pt x="3070" y="1"/>
                    <a:pt x="2266" y="55"/>
                    <a:pt x="1469" y="163"/>
                  </a:cubicBezTo>
                  <a:cubicBezTo>
                    <a:pt x="1073" y="224"/>
                    <a:pt x="678" y="293"/>
                    <a:pt x="290" y="376"/>
                  </a:cubicBezTo>
                  <a:cubicBezTo>
                    <a:pt x="191" y="452"/>
                    <a:pt x="99" y="528"/>
                    <a:pt x="0" y="604"/>
                  </a:cubicBezTo>
                  <a:cubicBezTo>
                    <a:pt x="482" y="570"/>
                    <a:pt x="968" y="561"/>
                    <a:pt x="1452" y="561"/>
                  </a:cubicBezTo>
                  <a:cubicBezTo>
                    <a:pt x="1717" y="561"/>
                    <a:pt x="1981" y="564"/>
                    <a:pt x="2245" y="566"/>
                  </a:cubicBezTo>
                  <a:cubicBezTo>
                    <a:pt x="2838" y="566"/>
                    <a:pt x="3439" y="566"/>
                    <a:pt x="4040" y="574"/>
                  </a:cubicBezTo>
                  <a:cubicBezTo>
                    <a:pt x="4367" y="574"/>
                    <a:pt x="4702" y="589"/>
                    <a:pt x="5045" y="612"/>
                  </a:cubicBezTo>
                  <a:cubicBezTo>
                    <a:pt x="5090" y="422"/>
                    <a:pt x="5136" y="232"/>
                    <a:pt x="5189" y="49"/>
                  </a:cubicBezTo>
                  <a:cubicBezTo>
                    <a:pt x="4751" y="17"/>
                    <a:pt x="4313" y="1"/>
                    <a:pt x="387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2"/>
            <p:cNvSpPr/>
            <p:nvPr/>
          </p:nvSpPr>
          <p:spPr>
            <a:xfrm flipH="1" rot="2291872">
              <a:off x="4374746" y="5502161"/>
              <a:ext cx="106987" cy="149395"/>
            </a:xfrm>
            <a:custGeom>
              <a:rect b="b" l="l" r="r" t="t"/>
              <a:pathLst>
                <a:path extrusionOk="0" h="2466" w="1766">
                  <a:moveTo>
                    <a:pt x="1765" y="0"/>
                  </a:moveTo>
                  <a:lnTo>
                    <a:pt x="1765" y="0"/>
                  </a:lnTo>
                  <a:cubicBezTo>
                    <a:pt x="1491" y="92"/>
                    <a:pt x="1217" y="191"/>
                    <a:pt x="944" y="297"/>
                  </a:cubicBezTo>
                  <a:cubicBezTo>
                    <a:pt x="845" y="343"/>
                    <a:pt x="738" y="381"/>
                    <a:pt x="639" y="434"/>
                  </a:cubicBezTo>
                  <a:cubicBezTo>
                    <a:pt x="472" y="906"/>
                    <a:pt x="312" y="1385"/>
                    <a:pt x="160" y="1857"/>
                  </a:cubicBezTo>
                  <a:cubicBezTo>
                    <a:pt x="99" y="2055"/>
                    <a:pt x="46" y="2260"/>
                    <a:pt x="0" y="2465"/>
                  </a:cubicBezTo>
                  <a:cubicBezTo>
                    <a:pt x="342" y="1492"/>
                    <a:pt x="959" y="640"/>
                    <a:pt x="17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
            <p:cNvSpPr/>
            <p:nvPr/>
          </p:nvSpPr>
          <p:spPr>
            <a:xfrm flipH="1" rot="2291872">
              <a:off x="4392050" y="4524532"/>
              <a:ext cx="367428" cy="49132"/>
            </a:xfrm>
            <a:custGeom>
              <a:rect b="b" l="l" r="r" t="t"/>
              <a:pathLst>
                <a:path extrusionOk="0" h="811" w="6065">
                  <a:moveTo>
                    <a:pt x="2565" y="0"/>
                  </a:moveTo>
                  <a:cubicBezTo>
                    <a:pt x="1921" y="0"/>
                    <a:pt x="1280" y="32"/>
                    <a:pt x="640" y="96"/>
                  </a:cubicBezTo>
                  <a:cubicBezTo>
                    <a:pt x="526" y="217"/>
                    <a:pt x="404" y="331"/>
                    <a:pt x="290" y="461"/>
                  </a:cubicBezTo>
                  <a:cubicBezTo>
                    <a:pt x="176" y="590"/>
                    <a:pt x="92" y="697"/>
                    <a:pt x="1" y="811"/>
                  </a:cubicBezTo>
                  <a:cubicBezTo>
                    <a:pt x="1214" y="459"/>
                    <a:pt x="2471" y="225"/>
                    <a:pt x="3744" y="225"/>
                  </a:cubicBezTo>
                  <a:cubicBezTo>
                    <a:pt x="3764" y="225"/>
                    <a:pt x="3785" y="225"/>
                    <a:pt x="3805" y="225"/>
                  </a:cubicBezTo>
                  <a:cubicBezTo>
                    <a:pt x="4535" y="232"/>
                    <a:pt x="5266" y="293"/>
                    <a:pt x="5988" y="339"/>
                  </a:cubicBezTo>
                  <a:cubicBezTo>
                    <a:pt x="6019" y="248"/>
                    <a:pt x="6042" y="149"/>
                    <a:pt x="6065" y="57"/>
                  </a:cubicBezTo>
                  <a:cubicBezTo>
                    <a:pt x="5654" y="27"/>
                    <a:pt x="5235" y="19"/>
                    <a:pt x="4824" y="19"/>
                  </a:cubicBezTo>
                  <a:cubicBezTo>
                    <a:pt x="4201" y="19"/>
                    <a:pt x="3577" y="12"/>
                    <a:pt x="2953" y="4"/>
                  </a:cubicBezTo>
                  <a:cubicBezTo>
                    <a:pt x="2824" y="2"/>
                    <a:pt x="2694" y="0"/>
                    <a:pt x="256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
            <p:cNvSpPr/>
            <p:nvPr/>
          </p:nvSpPr>
          <p:spPr>
            <a:xfrm flipH="1" rot="2291872">
              <a:off x="4416239" y="4229949"/>
              <a:ext cx="131402" cy="24051"/>
            </a:xfrm>
            <a:custGeom>
              <a:rect b="b" l="l" r="r" t="t"/>
              <a:pathLst>
                <a:path extrusionOk="0" h="397" w="2169">
                  <a:moveTo>
                    <a:pt x="1735" y="1"/>
                  </a:moveTo>
                  <a:cubicBezTo>
                    <a:pt x="1157" y="69"/>
                    <a:pt x="571" y="153"/>
                    <a:pt x="0" y="259"/>
                  </a:cubicBezTo>
                  <a:cubicBezTo>
                    <a:pt x="396" y="290"/>
                    <a:pt x="799" y="335"/>
                    <a:pt x="1202" y="396"/>
                  </a:cubicBezTo>
                  <a:cubicBezTo>
                    <a:pt x="1499" y="221"/>
                    <a:pt x="1826" y="115"/>
                    <a:pt x="2169" y="69"/>
                  </a:cubicBezTo>
                  <a:cubicBezTo>
                    <a:pt x="2024" y="69"/>
                    <a:pt x="1880" y="46"/>
                    <a:pt x="17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
            <p:cNvSpPr/>
            <p:nvPr/>
          </p:nvSpPr>
          <p:spPr>
            <a:xfrm flipH="1" rot="2291872">
              <a:off x="4461242" y="4755502"/>
              <a:ext cx="171022" cy="14176"/>
            </a:xfrm>
            <a:custGeom>
              <a:rect b="b" l="l" r="r" t="t"/>
              <a:pathLst>
                <a:path extrusionOk="0" h="234" w="2823">
                  <a:moveTo>
                    <a:pt x="2216" y="0"/>
                  </a:moveTo>
                  <a:cubicBezTo>
                    <a:pt x="2073" y="0"/>
                    <a:pt x="1930" y="2"/>
                    <a:pt x="1788" y="5"/>
                  </a:cubicBezTo>
                  <a:cubicBezTo>
                    <a:pt x="1187" y="28"/>
                    <a:pt x="594" y="104"/>
                    <a:pt x="0" y="234"/>
                  </a:cubicBezTo>
                  <a:cubicBezTo>
                    <a:pt x="211" y="228"/>
                    <a:pt x="420" y="227"/>
                    <a:pt x="630" y="227"/>
                  </a:cubicBezTo>
                  <a:cubicBezTo>
                    <a:pt x="1049" y="227"/>
                    <a:pt x="1466" y="234"/>
                    <a:pt x="1887" y="234"/>
                  </a:cubicBezTo>
                  <a:cubicBezTo>
                    <a:pt x="2191" y="234"/>
                    <a:pt x="2496" y="226"/>
                    <a:pt x="2800" y="218"/>
                  </a:cubicBezTo>
                  <a:cubicBezTo>
                    <a:pt x="2808" y="150"/>
                    <a:pt x="2815" y="81"/>
                    <a:pt x="2823" y="13"/>
                  </a:cubicBezTo>
                  <a:cubicBezTo>
                    <a:pt x="2622" y="4"/>
                    <a:pt x="2419" y="0"/>
                    <a:pt x="221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2"/>
            <p:cNvSpPr/>
            <p:nvPr/>
          </p:nvSpPr>
          <p:spPr>
            <a:xfrm flipH="1" rot="2291872">
              <a:off x="4384848" y="4554476"/>
              <a:ext cx="343014" cy="39257"/>
            </a:xfrm>
            <a:custGeom>
              <a:rect b="b" l="l" r="r" t="t"/>
              <a:pathLst>
                <a:path extrusionOk="0" h="648" w="5662">
                  <a:moveTo>
                    <a:pt x="3482" y="1"/>
                  </a:moveTo>
                  <a:cubicBezTo>
                    <a:pt x="3437" y="1"/>
                    <a:pt x="3393" y="1"/>
                    <a:pt x="3348" y="1"/>
                  </a:cubicBezTo>
                  <a:cubicBezTo>
                    <a:pt x="2610" y="24"/>
                    <a:pt x="1872" y="108"/>
                    <a:pt x="1150" y="268"/>
                  </a:cubicBezTo>
                  <a:cubicBezTo>
                    <a:pt x="762" y="344"/>
                    <a:pt x="381" y="443"/>
                    <a:pt x="1" y="549"/>
                  </a:cubicBezTo>
                  <a:cubicBezTo>
                    <a:pt x="480" y="496"/>
                    <a:pt x="952" y="465"/>
                    <a:pt x="1431" y="458"/>
                  </a:cubicBezTo>
                  <a:cubicBezTo>
                    <a:pt x="1535" y="455"/>
                    <a:pt x="1640" y="454"/>
                    <a:pt x="1745" y="454"/>
                  </a:cubicBezTo>
                  <a:cubicBezTo>
                    <a:pt x="2289" y="454"/>
                    <a:pt x="2836" y="483"/>
                    <a:pt x="3379" y="496"/>
                  </a:cubicBezTo>
                  <a:cubicBezTo>
                    <a:pt x="4003" y="511"/>
                    <a:pt x="4619" y="557"/>
                    <a:pt x="5243" y="633"/>
                  </a:cubicBezTo>
                  <a:lnTo>
                    <a:pt x="5304" y="648"/>
                  </a:lnTo>
                  <a:cubicBezTo>
                    <a:pt x="5456" y="488"/>
                    <a:pt x="5577" y="306"/>
                    <a:pt x="5661" y="108"/>
                  </a:cubicBezTo>
                  <a:cubicBezTo>
                    <a:pt x="4937" y="58"/>
                    <a:pt x="4212" y="1"/>
                    <a:pt x="348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2"/>
            <p:cNvSpPr/>
            <p:nvPr/>
          </p:nvSpPr>
          <p:spPr>
            <a:xfrm flipH="1" rot="2291872">
              <a:off x="4415244" y="4826613"/>
              <a:ext cx="315752" cy="49374"/>
            </a:xfrm>
            <a:custGeom>
              <a:rect b="b" l="l" r="r" t="t"/>
              <a:pathLst>
                <a:path extrusionOk="0" h="815" w="5212">
                  <a:moveTo>
                    <a:pt x="5212" y="0"/>
                  </a:moveTo>
                  <a:cubicBezTo>
                    <a:pt x="4831" y="8"/>
                    <a:pt x="4458" y="15"/>
                    <a:pt x="4078" y="15"/>
                  </a:cubicBezTo>
                  <a:cubicBezTo>
                    <a:pt x="3966" y="17"/>
                    <a:pt x="3855" y="17"/>
                    <a:pt x="3744" y="17"/>
                  </a:cubicBezTo>
                  <a:cubicBezTo>
                    <a:pt x="3521" y="17"/>
                    <a:pt x="3300" y="15"/>
                    <a:pt x="3078" y="15"/>
                  </a:cubicBezTo>
                  <a:cubicBezTo>
                    <a:pt x="2745" y="15"/>
                    <a:pt x="2412" y="19"/>
                    <a:pt x="2077" y="38"/>
                  </a:cubicBezTo>
                  <a:cubicBezTo>
                    <a:pt x="1476" y="69"/>
                    <a:pt x="875" y="137"/>
                    <a:pt x="289" y="244"/>
                  </a:cubicBezTo>
                  <a:cubicBezTo>
                    <a:pt x="183" y="434"/>
                    <a:pt x="91" y="624"/>
                    <a:pt x="0" y="814"/>
                  </a:cubicBezTo>
                  <a:cubicBezTo>
                    <a:pt x="304" y="784"/>
                    <a:pt x="609" y="753"/>
                    <a:pt x="906" y="723"/>
                  </a:cubicBezTo>
                  <a:cubicBezTo>
                    <a:pt x="2153" y="510"/>
                    <a:pt x="3393" y="266"/>
                    <a:pt x="4656" y="183"/>
                  </a:cubicBezTo>
                  <a:cubicBezTo>
                    <a:pt x="4831" y="175"/>
                    <a:pt x="5014" y="160"/>
                    <a:pt x="5196" y="152"/>
                  </a:cubicBezTo>
                  <a:cubicBezTo>
                    <a:pt x="5196" y="99"/>
                    <a:pt x="5204" y="53"/>
                    <a:pt x="521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2"/>
            <p:cNvSpPr/>
            <p:nvPr/>
          </p:nvSpPr>
          <p:spPr>
            <a:xfrm flipH="1" rot="2291872">
              <a:off x="4390794" y="4867749"/>
              <a:ext cx="330110" cy="59491"/>
            </a:xfrm>
            <a:custGeom>
              <a:rect b="b" l="l" r="r" t="t"/>
              <a:pathLst>
                <a:path extrusionOk="0" h="982" w="5449">
                  <a:moveTo>
                    <a:pt x="5448" y="0"/>
                  </a:moveTo>
                  <a:lnTo>
                    <a:pt x="5037" y="69"/>
                  </a:lnTo>
                  <a:cubicBezTo>
                    <a:pt x="4482" y="168"/>
                    <a:pt x="3934" y="236"/>
                    <a:pt x="3371" y="274"/>
                  </a:cubicBezTo>
                  <a:cubicBezTo>
                    <a:pt x="2694" y="320"/>
                    <a:pt x="2009" y="358"/>
                    <a:pt x="1325" y="411"/>
                  </a:cubicBezTo>
                  <a:cubicBezTo>
                    <a:pt x="937" y="480"/>
                    <a:pt x="549" y="541"/>
                    <a:pt x="153" y="601"/>
                  </a:cubicBezTo>
                  <a:cubicBezTo>
                    <a:pt x="100" y="731"/>
                    <a:pt x="54" y="853"/>
                    <a:pt x="1" y="982"/>
                  </a:cubicBezTo>
                  <a:cubicBezTo>
                    <a:pt x="480" y="944"/>
                    <a:pt x="960" y="898"/>
                    <a:pt x="1439" y="845"/>
                  </a:cubicBezTo>
                  <a:cubicBezTo>
                    <a:pt x="2146" y="769"/>
                    <a:pt x="2846" y="678"/>
                    <a:pt x="3546" y="579"/>
                  </a:cubicBezTo>
                  <a:cubicBezTo>
                    <a:pt x="4109" y="495"/>
                    <a:pt x="4672" y="442"/>
                    <a:pt x="5243" y="396"/>
                  </a:cubicBezTo>
                  <a:lnTo>
                    <a:pt x="5273" y="396"/>
                  </a:lnTo>
                  <a:cubicBezTo>
                    <a:pt x="5281" y="381"/>
                    <a:pt x="5289" y="366"/>
                    <a:pt x="5296" y="358"/>
                  </a:cubicBezTo>
                  <a:cubicBezTo>
                    <a:pt x="5365" y="244"/>
                    <a:pt x="5410" y="122"/>
                    <a:pt x="544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
            <p:cNvSpPr/>
            <p:nvPr/>
          </p:nvSpPr>
          <p:spPr>
            <a:xfrm flipH="1" rot="2291872">
              <a:off x="4382016" y="4635799"/>
              <a:ext cx="382574" cy="64641"/>
            </a:xfrm>
            <a:custGeom>
              <a:rect b="b" l="l" r="r" t="t"/>
              <a:pathLst>
                <a:path extrusionOk="0" h="1067" w="6315">
                  <a:moveTo>
                    <a:pt x="3142" y="1"/>
                  </a:moveTo>
                  <a:cubicBezTo>
                    <a:pt x="2972" y="1"/>
                    <a:pt x="2803" y="3"/>
                    <a:pt x="2633" y="9"/>
                  </a:cubicBezTo>
                  <a:cubicBezTo>
                    <a:pt x="1956" y="32"/>
                    <a:pt x="1286" y="100"/>
                    <a:pt x="624" y="222"/>
                  </a:cubicBezTo>
                  <a:cubicBezTo>
                    <a:pt x="404" y="503"/>
                    <a:pt x="198" y="785"/>
                    <a:pt x="0" y="1066"/>
                  </a:cubicBezTo>
                  <a:lnTo>
                    <a:pt x="61" y="1051"/>
                  </a:lnTo>
                  <a:cubicBezTo>
                    <a:pt x="1415" y="655"/>
                    <a:pt x="2815" y="336"/>
                    <a:pt x="4230" y="275"/>
                  </a:cubicBezTo>
                  <a:cubicBezTo>
                    <a:pt x="4336" y="273"/>
                    <a:pt x="4443" y="272"/>
                    <a:pt x="4550" y="272"/>
                  </a:cubicBezTo>
                  <a:cubicBezTo>
                    <a:pt x="4918" y="272"/>
                    <a:pt x="5289" y="284"/>
                    <a:pt x="5661" y="313"/>
                  </a:cubicBezTo>
                  <a:cubicBezTo>
                    <a:pt x="5881" y="267"/>
                    <a:pt x="6102" y="207"/>
                    <a:pt x="6315" y="123"/>
                  </a:cubicBezTo>
                  <a:cubicBezTo>
                    <a:pt x="5752" y="70"/>
                    <a:pt x="5189" y="54"/>
                    <a:pt x="4618" y="32"/>
                  </a:cubicBezTo>
                  <a:cubicBezTo>
                    <a:pt x="4126" y="20"/>
                    <a:pt x="3634" y="1"/>
                    <a:pt x="314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
            <p:cNvSpPr/>
            <p:nvPr/>
          </p:nvSpPr>
          <p:spPr>
            <a:xfrm flipH="1" rot="2291872">
              <a:off x="4381934" y="5255760"/>
              <a:ext cx="188591" cy="117105"/>
            </a:xfrm>
            <a:custGeom>
              <a:rect b="b" l="l" r="r" t="t"/>
              <a:pathLst>
                <a:path extrusionOk="0" h="1933" w="3113">
                  <a:moveTo>
                    <a:pt x="3112" y="0"/>
                  </a:moveTo>
                  <a:cubicBezTo>
                    <a:pt x="2679" y="107"/>
                    <a:pt x="2253" y="206"/>
                    <a:pt x="1827" y="328"/>
                  </a:cubicBezTo>
                  <a:cubicBezTo>
                    <a:pt x="1614" y="388"/>
                    <a:pt x="1408" y="449"/>
                    <a:pt x="1195" y="518"/>
                  </a:cubicBezTo>
                  <a:cubicBezTo>
                    <a:pt x="1043" y="586"/>
                    <a:pt x="899" y="662"/>
                    <a:pt x="746" y="731"/>
                  </a:cubicBezTo>
                  <a:cubicBezTo>
                    <a:pt x="617" y="799"/>
                    <a:pt x="480" y="860"/>
                    <a:pt x="343" y="921"/>
                  </a:cubicBezTo>
                  <a:cubicBezTo>
                    <a:pt x="229" y="1263"/>
                    <a:pt x="115" y="1598"/>
                    <a:pt x="1" y="1933"/>
                  </a:cubicBezTo>
                  <a:lnTo>
                    <a:pt x="130" y="1872"/>
                  </a:lnTo>
                  <a:cubicBezTo>
                    <a:pt x="1028" y="1484"/>
                    <a:pt x="1964" y="1203"/>
                    <a:pt x="2884" y="883"/>
                  </a:cubicBezTo>
                  <a:cubicBezTo>
                    <a:pt x="2907" y="563"/>
                    <a:pt x="2945" y="252"/>
                    <a:pt x="311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
            <p:cNvSpPr/>
            <p:nvPr/>
          </p:nvSpPr>
          <p:spPr>
            <a:xfrm flipH="1" rot="-1586925">
              <a:off x="1466338" y="3798623"/>
              <a:ext cx="1414207" cy="1170347"/>
            </a:xfrm>
            <a:custGeom>
              <a:rect b="b" l="l" r="r" t="t"/>
              <a:pathLst>
                <a:path extrusionOk="0" h="19317" w="23342">
                  <a:moveTo>
                    <a:pt x="4953" y="0"/>
                  </a:moveTo>
                  <a:cubicBezTo>
                    <a:pt x="4740" y="0"/>
                    <a:pt x="4527" y="8"/>
                    <a:pt x="4322" y="15"/>
                  </a:cubicBezTo>
                  <a:cubicBezTo>
                    <a:pt x="4025" y="38"/>
                    <a:pt x="3728" y="69"/>
                    <a:pt x="3431" y="122"/>
                  </a:cubicBezTo>
                  <a:lnTo>
                    <a:pt x="3272" y="160"/>
                  </a:lnTo>
                  <a:cubicBezTo>
                    <a:pt x="2830" y="244"/>
                    <a:pt x="2404" y="373"/>
                    <a:pt x="1994" y="540"/>
                  </a:cubicBezTo>
                  <a:cubicBezTo>
                    <a:pt x="1758" y="632"/>
                    <a:pt x="1514" y="746"/>
                    <a:pt x="1263" y="837"/>
                  </a:cubicBezTo>
                  <a:lnTo>
                    <a:pt x="1172" y="867"/>
                  </a:lnTo>
                  <a:lnTo>
                    <a:pt x="1164" y="867"/>
                  </a:lnTo>
                  <a:cubicBezTo>
                    <a:pt x="1134" y="883"/>
                    <a:pt x="1103" y="890"/>
                    <a:pt x="1073" y="898"/>
                  </a:cubicBezTo>
                  <a:lnTo>
                    <a:pt x="1058" y="905"/>
                  </a:lnTo>
                  <a:lnTo>
                    <a:pt x="974" y="921"/>
                  </a:lnTo>
                  <a:lnTo>
                    <a:pt x="959" y="928"/>
                  </a:lnTo>
                  <a:lnTo>
                    <a:pt x="875" y="951"/>
                  </a:lnTo>
                  <a:lnTo>
                    <a:pt x="852" y="951"/>
                  </a:lnTo>
                  <a:lnTo>
                    <a:pt x="776" y="966"/>
                  </a:lnTo>
                  <a:lnTo>
                    <a:pt x="753" y="974"/>
                  </a:lnTo>
                  <a:lnTo>
                    <a:pt x="677" y="982"/>
                  </a:lnTo>
                  <a:lnTo>
                    <a:pt x="442" y="982"/>
                  </a:lnTo>
                  <a:cubicBezTo>
                    <a:pt x="431" y="981"/>
                    <a:pt x="420" y="980"/>
                    <a:pt x="409" y="980"/>
                  </a:cubicBezTo>
                  <a:cubicBezTo>
                    <a:pt x="313" y="980"/>
                    <a:pt x="218" y="1010"/>
                    <a:pt x="130" y="1058"/>
                  </a:cubicBezTo>
                  <a:cubicBezTo>
                    <a:pt x="84" y="1080"/>
                    <a:pt x="38" y="1118"/>
                    <a:pt x="0" y="1164"/>
                  </a:cubicBezTo>
                  <a:cubicBezTo>
                    <a:pt x="31" y="1255"/>
                    <a:pt x="61" y="1347"/>
                    <a:pt x="92" y="1438"/>
                  </a:cubicBezTo>
                  <a:cubicBezTo>
                    <a:pt x="145" y="1567"/>
                    <a:pt x="190" y="1697"/>
                    <a:pt x="251" y="1826"/>
                  </a:cubicBezTo>
                  <a:lnTo>
                    <a:pt x="267" y="1872"/>
                  </a:lnTo>
                  <a:cubicBezTo>
                    <a:pt x="442" y="2267"/>
                    <a:pt x="639" y="2648"/>
                    <a:pt x="875" y="3013"/>
                  </a:cubicBezTo>
                  <a:cubicBezTo>
                    <a:pt x="1050" y="3287"/>
                    <a:pt x="1233" y="3545"/>
                    <a:pt x="1431" y="3796"/>
                  </a:cubicBezTo>
                  <a:cubicBezTo>
                    <a:pt x="1499" y="3888"/>
                    <a:pt x="1568" y="3971"/>
                    <a:pt x="1644" y="4055"/>
                  </a:cubicBezTo>
                  <a:lnTo>
                    <a:pt x="1651" y="4070"/>
                  </a:lnTo>
                  <a:cubicBezTo>
                    <a:pt x="1727" y="4162"/>
                    <a:pt x="1803" y="4245"/>
                    <a:pt x="1879" y="4329"/>
                  </a:cubicBezTo>
                  <a:cubicBezTo>
                    <a:pt x="2610" y="5120"/>
                    <a:pt x="3439" y="5828"/>
                    <a:pt x="4344" y="6421"/>
                  </a:cubicBezTo>
                  <a:cubicBezTo>
                    <a:pt x="4999" y="6855"/>
                    <a:pt x="5676" y="7243"/>
                    <a:pt x="6383" y="7585"/>
                  </a:cubicBezTo>
                  <a:cubicBezTo>
                    <a:pt x="6642" y="7715"/>
                    <a:pt x="6901" y="7836"/>
                    <a:pt x="7159" y="7950"/>
                  </a:cubicBezTo>
                  <a:lnTo>
                    <a:pt x="7182" y="7958"/>
                  </a:lnTo>
                  <a:cubicBezTo>
                    <a:pt x="7319" y="8026"/>
                    <a:pt x="7464" y="8087"/>
                    <a:pt x="7601" y="8148"/>
                  </a:cubicBezTo>
                  <a:lnTo>
                    <a:pt x="7669" y="8179"/>
                  </a:lnTo>
                  <a:cubicBezTo>
                    <a:pt x="7798" y="8240"/>
                    <a:pt x="7928" y="8293"/>
                    <a:pt x="8057" y="8346"/>
                  </a:cubicBezTo>
                  <a:cubicBezTo>
                    <a:pt x="8209" y="8414"/>
                    <a:pt x="8361" y="8475"/>
                    <a:pt x="8514" y="8536"/>
                  </a:cubicBezTo>
                  <a:cubicBezTo>
                    <a:pt x="8871" y="8681"/>
                    <a:pt x="9229" y="8825"/>
                    <a:pt x="9586" y="8962"/>
                  </a:cubicBezTo>
                  <a:cubicBezTo>
                    <a:pt x="10195" y="9198"/>
                    <a:pt x="10811" y="9426"/>
                    <a:pt x="11420" y="9662"/>
                  </a:cubicBezTo>
                  <a:lnTo>
                    <a:pt x="11625" y="9746"/>
                  </a:lnTo>
                  <a:cubicBezTo>
                    <a:pt x="12515" y="10096"/>
                    <a:pt x="13398" y="10461"/>
                    <a:pt x="14265" y="10872"/>
                  </a:cubicBezTo>
                  <a:cubicBezTo>
                    <a:pt x="14387" y="10933"/>
                    <a:pt x="14516" y="10994"/>
                    <a:pt x="14638" y="11062"/>
                  </a:cubicBezTo>
                  <a:cubicBezTo>
                    <a:pt x="14783" y="11131"/>
                    <a:pt x="14927" y="11199"/>
                    <a:pt x="15064" y="11275"/>
                  </a:cubicBezTo>
                  <a:cubicBezTo>
                    <a:pt x="15254" y="11374"/>
                    <a:pt x="15437" y="11481"/>
                    <a:pt x="15620" y="11587"/>
                  </a:cubicBezTo>
                  <a:cubicBezTo>
                    <a:pt x="15931" y="11762"/>
                    <a:pt x="16243" y="11952"/>
                    <a:pt x="16540" y="12142"/>
                  </a:cubicBezTo>
                  <a:lnTo>
                    <a:pt x="16609" y="12188"/>
                  </a:lnTo>
                  <a:lnTo>
                    <a:pt x="16616" y="12188"/>
                  </a:lnTo>
                  <a:cubicBezTo>
                    <a:pt x="16951" y="12401"/>
                    <a:pt x="17270" y="12629"/>
                    <a:pt x="17590" y="12865"/>
                  </a:cubicBezTo>
                  <a:cubicBezTo>
                    <a:pt x="17932" y="13109"/>
                    <a:pt x="18260" y="13375"/>
                    <a:pt x="18587" y="13641"/>
                  </a:cubicBezTo>
                  <a:lnTo>
                    <a:pt x="18594" y="13641"/>
                  </a:lnTo>
                  <a:cubicBezTo>
                    <a:pt x="18784" y="13801"/>
                    <a:pt x="18967" y="13961"/>
                    <a:pt x="19150" y="14128"/>
                  </a:cubicBezTo>
                  <a:lnTo>
                    <a:pt x="19142" y="14128"/>
                  </a:lnTo>
                  <a:cubicBezTo>
                    <a:pt x="19446" y="14402"/>
                    <a:pt x="19743" y="14676"/>
                    <a:pt x="20032" y="14965"/>
                  </a:cubicBezTo>
                  <a:cubicBezTo>
                    <a:pt x="20146" y="15079"/>
                    <a:pt x="20260" y="15201"/>
                    <a:pt x="20375" y="15315"/>
                  </a:cubicBezTo>
                  <a:cubicBezTo>
                    <a:pt x="20496" y="15444"/>
                    <a:pt x="20626" y="15581"/>
                    <a:pt x="20747" y="15718"/>
                  </a:cubicBezTo>
                  <a:cubicBezTo>
                    <a:pt x="20922" y="15916"/>
                    <a:pt x="21097" y="16114"/>
                    <a:pt x="21265" y="16319"/>
                  </a:cubicBezTo>
                  <a:cubicBezTo>
                    <a:pt x="21326" y="16388"/>
                    <a:pt x="21386" y="16464"/>
                    <a:pt x="21447" y="16540"/>
                  </a:cubicBezTo>
                  <a:cubicBezTo>
                    <a:pt x="21561" y="16677"/>
                    <a:pt x="21676" y="16821"/>
                    <a:pt x="21782" y="16966"/>
                  </a:cubicBezTo>
                  <a:cubicBezTo>
                    <a:pt x="21881" y="17088"/>
                    <a:pt x="21980" y="17217"/>
                    <a:pt x="22071" y="17346"/>
                  </a:cubicBezTo>
                  <a:cubicBezTo>
                    <a:pt x="22528" y="17978"/>
                    <a:pt x="22954" y="18632"/>
                    <a:pt x="23342" y="19317"/>
                  </a:cubicBezTo>
                  <a:cubicBezTo>
                    <a:pt x="23113" y="18883"/>
                    <a:pt x="22885" y="18457"/>
                    <a:pt x="22649" y="18031"/>
                  </a:cubicBezTo>
                  <a:cubicBezTo>
                    <a:pt x="22474" y="17727"/>
                    <a:pt x="22307" y="17422"/>
                    <a:pt x="22132" y="17118"/>
                  </a:cubicBezTo>
                  <a:cubicBezTo>
                    <a:pt x="21919" y="16738"/>
                    <a:pt x="21698" y="16357"/>
                    <a:pt x="21478" y="15984"/>
                  </a:cubicBezTo>
                  <a:cubicBezTo>
                    <a:pt x="21151" y="15421"/>
                    <a:pt x="20823" y="14866"/>
                    <a:pt x="20481" y="14318"/>
                  </a:cubicBezTo>
                  <a:cubicBezTo>
                    <a:pt x="20443" y="14250"/>
                    <a:pt x="20397" y="14174"/>
                    <a:pt x="20352" y="14105"/>
                  </a:cubicBezTo>
                  <a:cubicBezTo>
                    <a:pt x="19971" y="13481"/>
                    <a:pt x="19583" y="12858"/>
                    <a:pt x="19195" y="12241"/>
                  </a:cubicBezTo>
                  <a:cubicBezTo>
                    <a:pt x="19104" y="12104"/>
                    <a:pt x="19013" y="11967"/>
                    <a:pt x="18921" y="11823"/>
                  </a:cubicBezTo>
                  <a:cubicBezTo>
                    <a:pt x="18823" y="11663"/>
                    <a:pt x="18716" y="11496"/>
                    <a:pt x="18609" y="11336"/>
                  </a:cubicBezTo>
                  <a:cubicBezTo>
                    <a:pt x="18473" y="11115"/>
                    <a:pt x="18328" y="10902"/>
                    <a:pt x="18183" y="10682"/>
                  </a:cubicBezTo>
                  <a:cubicBezTo>
                    <a:pt x="17978" y="10370"/>
                    <a:pt x="17773" y="10050"/>
                    <a:pt x="17567" y="9738"/>
                  </a:cubicBezTo>
                  <a:cubicBezTo>
                    <a:pt x="17347" y="9411"/>
                    <a:pt x="17134" y="9084"/>
                    <a:pt x="16913" y="8764"/>
                  </a:cubicBezTo>
                  <a:cubicBezTo>
                    <a:pt x="16388" y="7988"/>
                    <a:pt x="15855" y="7212"/>
                    <a:pt x="15285" y="6459"/>
                  </a:cubicBezTo>
                  <a:lnTo>
                    <a:pt x="15277" y="6444"/>
                  </a:lnTo>
                  <a:cubicBezTo>
                    <a:pt x="14699" y="5668"/>
                    <a:pt x="14075" y="4930"/>
                    <a:pt x="13413" y="4222"/>
                  </a:cubicBezTo>
                  <a:cubicBezTo>
                    <a:pt x="12614" y="3363"/>
                    <a:pt x="11732" y="2594"/>
                    <a:pt x="10766" y="1925"/>
                  </a:cubicBezTo>
                  <a:cubicBezTo>
                    <a:pt x="10568" y="1788"/>
                    <a:pt x="10355" y="1659"/>
                    <a:pt x="10142" y="1537"/>
                  </a:cubicBezTo>
                  <a:lnTo>
                    <a:pt x="10134" y="1529"/>
                  </a:lnTo>
                  <a:cubicBezTo>
                    <a:pt x="9815" y="1339"/>
                    <a:pt x="9480" y="1164"/>
                    <a:pt x="9145" y="1004"/>
                  </a:cubicBezTo>
                  <a:cubicBezTo>
                    <a:pt x="7989" y="457"/>
                    <a:pt x="6749" y="122"/>
                    <a:pt x="5478" y="23"/>
                  </a:cubicBezTo>
                  <a:cubicBezTo>
                    <a:pt x="5303" y="8"/>
                    <a:pt x="5128" y="0"/>
                    <a:pt x="4953" y="0"/>
                  </a:cubicBezTo>
                  <a:close/>
                </a:path>
              </a:pathLst>
            </a:custGeom>
            <a:solidFill>
              <a:srgbClr val="474E45">
                <a:alpha val="4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2"/>
            <p:cNvSpPr/>
            <p:nvPr/>
          </p:nvSpPr>
          <p:spPr>
            <a:xfrm flipH="1" rot="-1586925">
              <a:off x="1349425" y="3686156"/>
              <a:ext cx="1364466" cy="1092251"/>
            </a:xfrm>
            <a:custGeom>
              <a:rect b="b" l="l" r="r" t="t"/>
              <a:pathLst>
                <a:path extrusionOk="0" h="18028" w="22521">
                  <a:moveTo>
                    <a:pt x="4737" y="1"/>
                  </a:moveTo>
                  <a:cubicBezTo>
                    <a:pt x="3757" y="1"/>
                    <a:pt x="2785" y="170"/>
                    <a:pt x="1864" y="545"/>
                  </a:cubicBezTo>
                  <a:cubicBezTo>
                    <a:pt x="1382" y="742"/>
                    <a:pt x="893" y="1003"/>
                    <a:pt x="376" y="1003"/>
                  </a:cubicBezTo>
                  <a:cubicBezTo>
                    <a:pt x="355" y="1003"/>
                    <a:pt x="334" y="1002"/>
                    <a:pt x="312" y="1001"/>
                  </a:cubicBezTo>
                  <a:cubicBezTo>
                    <a:pt x="302" y="1001"/>
                    <a:pt x="291" y="1000"/>
                    <a:pt x="280" y="1000"/>
                  </a:cubicBezTo>
                  <a:cubicBezTo>
                    <a:pt x="184" y="1000"/>
                    <a:pt x="89" y="1030"/>
                    <a:pt x="1" y="1077"/>
                  </a:cubicBezTo>
                  <a:cubicBezTo>
                    <a:pt x="3127" y="2911"/>
                    <a:pt x="6749" y="3101"/>
                    <a:pt x="9944" y="4866"/>
                  </a:cubicBezTo>
                  <a:cubicBezTo>
                    <a:pt x="12881" y="6525"/>
                    <a:pt x="15209" y="8533"/>
                    <a:pt x="17035" y="11219"/>
                  </a:cubicBezTo>
                  <a:cubicBezTo>
                    <a:pt x="17917" y="12520"/>
                    <a:pt x="18876" y="13775"/>
                    <a:pt x="19903" y="14977"/>
                  </a:cubicBezTo>
                  <a:cubicBezTo>
                    <a:pt x="20641" y="15715"/>
                    <a:pt x="21318" y="16506"/>
                    <a:pt x="21942" y="17351"/>
                  </a:cubicBezTo>
                  <a:cubicBezTo>
                    <a:pt x="22132" y="17579"/>
                    <a:pt x="22330" y="17807"/>
                    <a:pt x="22520" y="18028"/>
                  </a:cubicBezTo>
                  <a:cubicBezTo>
                    <a:pt x="20770" y="14863"/>
                    <a:pt x="18800" y="11751"/>
                    <a:pt x="16784" y="8769"/>
                  </a:cubicBezTo>
                  <a:cubicBezTo>
                    <a:pt x="15064" y="6213"/>
                    <a:pt x="13185" y="3664"/>
                    <a:pt x="10637" y="1937"/>
                  </a:cubicBezTo>
                  <a:cubicBezTo>
                    <a:pt x="8908" y="755"/>
                    <a:pt x="6804" y="1"/>
                    <a:pt x="473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
            <p:cNvSpPr/>
            <p:nvPr/>
          </p:nvSpPr>
          <p:spPr>
            <a:xfrm flipH="1" rot="-1586925">
              <a:off x="1722072" y="4167917"/>
              <a:ext cx="102876" cy="271548"/>
            </a:xfrm>
            <a:custGeom>
              <a:rect b="b" l="l" r="r" t="t"/>
              <a:pathLst>
                <a:path extrusionOk="0" h="4482" w="1698">
                  <a:moveTo>
                    <a:pt x="0" y="0"/>
                  </a:moveTo>
                  <a:cubicBezTo>
                    <a:pt x="191" y="556"/>
                    <a:pt x="350" y="1126"/>
                    <a:pt x="503" y="1689"/>
                  </a:cubicBezTo>
                  <a:cubicBezTo>
                    <a:pt x="541" y="1765"/>
                    <a:pt x="579" y="1834"/>
                    <a:pt x="617" y="1902"/>
                  </a:cubicBezTo>
                  <a:cubicBezTo>
                    <a:pt x="837" y="2306"/>
                    <a:pt x="1035" y="2732"/>
                    <a:pt x="1203" y="3165"/>
                  </a:cubicBezTo>
                  <a:cubicBezTo>
                    <a:pt x="1324" y="3462"/>
                    <a:pt x="1393" y="3781"/>
                    <a:pt x="1408" y="4109"/>
                  </a:cubicBezTo>
                  <a:cubicBezTo>
                    <a:pt x="1507" y="4230"/>
                    <a:pt x="1606" y="4352"/>
                    <a:pt x="1697" y="4481"/>
                  </a:cubicBezTo>
                  <a:cubicBezTo>
                    <a:pt x="1674" y="4276"/>
                    <a:pt x="1651" y="4078"/>
                    <a:pt x="1621" y="3873"/>
                  </a:cubicBezTo>
                  <a:cubicBezTo>
                    <a:pt x="1621" y="3858"/>
                    <a:pt x="1613" y="3835"/>
                    <a:pt x="1606" y="3812"/>
                  </a:cubicBezTo>
                  <a:cubicBezTo>
                    <a:pt x="1340" y="2891"/>
                    <a:pt x="1028" y="1978"/>
                    <a:pt x="784" y="1050"/>
                  </a:cubicBezTo>
                  <a:cubicBezTo>
                    <a:pt x="533" y="693"/>
                    <a:pt x="267" y="343"/>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2"/>
            <p:cNvSpPr/>
            <p:nvPr/>
          </p:nvSpPr>
          <p:spPr>
            <a:xfrm flipH="1" rot="-1586925">
              <a:off x="1715441" y="3911645"/>
              <a:ext cx="229138" cy="375757"/>
            </a:xfrm>
            <a:custGeom>
              <a:rect b="b" l="l" r="r" t="t"/>
              <a:pathLst>
                <a:path extrusionOk="0" h="6202" w="3782">
                  <a:moveTo>
                    <a:pt x="1" y="1"/>
                  </a:moveTo>
                  <a:lnTo>
                    <a:pt x="69" y="107"/>
                  </a:lnTo>
                  <a:cubicBezTo>
                    <a:pt x="640" y="952"/>
                    <a:pt x="1218" y="1804"/>
                    <a:pt x="1758" y="2671"/>
                  </a:cubicBezTo>
                  <a:cubicBezTo>
                    <a:pt x="2306" y="3561"/>
                    <a:pt x="2800" y="4489"/>
                    <a:pt x="3310" y="5395"/>
                  </a:cubicBezTo>
                  <a:cubicBezTo>
                    <a:pt x="3462" y="5669"/>
                    <a:pt x="3622" y="5935"/>
                    <a:pt x="3782" y="6201"/>
                  </a:cubicBezTo>
                  <a:cubicBezTo>
                    <a:pt x="3698" y="5904"/>
                    <a:pt x="3622" y="5608"/>
                    <a:pt x="3546" y="5319"/>
                  </a:cubicBezTo>
                  <a:cubicBezTo>
                    <a:pt x="3340" y="4938"/>
                    <a:pt x="3135" y="4558"/>
                    <a:pt x="2968" y="4162"/>
                  </a:cubicBezTo>
                  <a:cubicBezTo>
                    <a:pt x="2610" y="3363"/>
                    <a:pt x="2237" y="2572"/>
                    <a:pt x="1918" y="1766"/>
                  </a:cubicBezTo>
                  <a:cubicBezTo>
                    <a:pt x="1324" y="1127"/>
                    <a:pt x="685" y="541"/>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
            <p:cNvSpPr/>
            <p:nvPr/>
          </p:nvSpPr>
          <p:spPr>
            <a:xfrm flipH="1" rot="-1586925">
              <a:off x="1729392" y="3810573"/>
              <a:ext cx="293662" cy="413987"/>
            </a:xfrm>
            <a:custGeom>
              <a:rect b="b" l="l" r="r" t="t"/>
              <a:pathLst>
                <a:path extrusionOk="0" h="6833" w="4847">
                  <a:moveTo>
                    <a:pt x="0" y="1"/>
                  </a:moveTo>
                  <a:lnTo>
                    <a:pt x="0" y="1"/>
                  </a:lnTo>
                  <a:cubicBezTo>
                    <a:pt x="122" y="252"/>
                    <a:pt x="251" y="495"/>
                    <a:pt x="388" y="739"/>
                  </a:cubicBezTo>
                  <a:cubicBezTo>
                    <a:pt x="814" y="1469"/>
                    <a:pt x="1278" y="2177"/>
                    <a:pt x="1750" y="2877"/>
                  </a:cubicBezTo>
                  <a:cubicBezTo>
                    <a:pt x="2328" y="3752"/>
                    <a:pt x="2937" y="4642"/>
                    <a:pt x="3409" y="5593"/>
                  </a:cubicBezTo>
                  <a:cubicBezTo>
                    <a:pt x="3911" y="5988"/>
                    <a:pt x="4390" y="6399"/>
                    <a:pt x="4847" y="6833"/>
                  </a:cubicBezTo>
                  <a:cubicBezTo>
                    <a:pt x="4793" y="6749"/>
                    <a:pt x="4748" y="6665"/>
                    <a:pt x="4694" y="6574"/>
                  </a:cubicBezTo>
                  <a:cubicBezTo>
                    <a:pt x="4192" y="5669"/>
                    <a:pt x="3698" y="4756"/>
                    <a:pt x="3142" y="3881"/>
                  </a:cubicBezTo>
                  <a:cubicBezTo>
                    <a:pt x="2595" y="3021"/>
                    <a:pt x="2024" y="2169"/>
                    <a:pt x="1453" y="1325"/>
                  </a:cubicBezTo>
                  <a:cubicBezTo>
                    <a:pt x="1271" y="1058"/>
                    <a:pt x="1088" y="792"/>
                    <a:pt x="898" y="533"/>
                  </a:cubicBezTo>
                  <a:cubicBezTo>
                    <a:pt x="609" y="343"/>
                    <a:pt x="312" y="161"/>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2"/>
            <p:cNvSpPr/>
            <p:nvPr/>
          </p:nvSpPr>
          <p:spPr>
            <a:xfrm flipH="1" rot="-1586925">
              <a:off x="1692245" y="4510532"/>
              <a:ext cx="61374" cy="189999"/>
            </a:xfrm>
            <a:custGeom>
              <a:rect b="b" l="l" r="r" t="t"/>
              <a:pathLst>
                <a:path extrusionOk="0" h="3136" w="1013">
                  <a:moveTo>
                    <a:pt x="1" y="1"/>
                  </a:moveTo>
                  <a:lnTo>
                    <a:pt x="1" y="1"/>
                  </a:lnTo>
                  <a:cubicBezTo>
                    <a:pt x="130" y="503"/>
                    <a:pt x="260" y="1005"/>
                    <a:pt x="366" y="1523"/>
                  </a:cubicBezTo>
                  <a:cubicBezTo>
                    <a:pt x="442" y="1911"/>
                    <a:pt x="496" y="2329"/>
                    <a:pt x="579" y="2732"/>
                  </a:cubicBezTo>
                  <a:cubicBezTo>
                    <a:pt x="686" y="2862"/>
                    <a:pt x="792" y="3006"/>
                    <a:pt x="899" y="3135"/>
                  </a:cubicBezTo>
                  <a:cubicBezTo>
                    <a:pt x="975" y="2709"/>
                    <a:pt x="1013" y="2268"/>
                    <a:pt x="1005" y="1834"/>
                  </a:cubicBezTo>
                  <a:lnTo>
                    <a:pt x="1005" y="1561"/>
                  </a:lnTo>
                  <a:cubicBezTo>
                    <a:pt x="670" y="1036"/>
                    <a:pt x="336" y="511"/>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2"/>
            <p:cNvSpPr/>
            <p:nvPr/>
          </p:nvSpPr>
          <p:spPr>
            <a:xfrm flipH="1" rot="-1586925">
              <a:off x="1874970" y="3659692"/>
              <a:ext cx="273850" cy="316261"/>
            </a:xfrm>
            <a:custGeom>
              <a:rect b="b" l="l" r="r" t="t"/>
              <a:pathLst>
                <a:path extrusionOk="0" h="5220" w="4520">
                  <a:moveTo>
                    <a:pt x="1" y="0"/>
                  </a:moveTo>
                  <a:lnTo>
                    <a:pt x="1" y="0"/>
                  </a:lnTo>
                  <a:cubicBezTo>
                    <a:pt x="252" y="266"/>
                    <a:pt x="503" y="533"/>
                    <a:pt x="754" y="799"/>
                  </a:cubicBezTo>
                  <a:cubicBezTo>
                    <a:pt x="1286" y="1377"/>
                    <a:pt x="1819" y="1940"/>
                    <a:pt x="2329" y="2549"/>
                  </a:cubicBezTo>
                  <a:cubicBezTo>
                    <a:pt x="2892" y="3226"/>
                    <a:pt x="3424" y="3941"/>
                    <a:pt x="3904" y="4679"/>
                  </a:cubicBezTo>
                  <a:cubicBezTo>
                    <a:pt x="3964" y="4770"/>
                    <a:pt x="4025" y="4862"/>
                    <a:pt x="4086" y="4953"/>
                  </a:cubicBezTo>
                  <a:cubicBezTo>
                    <a:pt x="4231" y="5044"/>
                    <a:pt x="4375" y="5128"/>
                    <a:pt x="4520" y="5219"/>
                  </a:cubicBezTo>
                  <a:cubicBezTo>
                    <a:pt x="4467" y="5113"/>
                    <a:pt x="4406" y="4998"/>
                    <a:pt x="4337" y="4900"/>
                  </a:cubicBezTo>
                  <a:cubicBezTo>
                    <a:pt x="3691" y="3834"/>
                    <a:pt x="2831" y="2914"/>
                    <a:pt x="2055" y="1955"/>
                  </a:cubicBezTo>
                  <a:cubicBezTo>
                    <a:pt x="1560" y="1339"/>
                    <a:pt x="1081" y="715"/>
                    <a:pt x="571" y="114"/>
                  </a:cubicBezTo>
                  <a:cubicBezTo>
                    <a:pt x="381" y="69"/>
                    <a:pt x="191" y="30"/>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2"/>
            <p:cNvSpPr/>
            <p:nvPr/>
          </p:nvSpPr>
          <p:spPr>
            <a:xfrm flipH="1" rot="-1586925">
              <a:off x="1890178" y="4044158"/>
              <a:ext cx="39260" cy="63192"/>
            </a:xfrm>
            <a:custGeom>
              <a:rect b="b" l="l" r="r" t="t"/>
              <a:pathLst>
                <a:path extrusionOk="0" h="1043" w="648">
                  <a:moveTo>
                    <a:pt x="1" y="1"/>
                  </a:moveTo>
                  <a:cubicBezTo>
                    <a:pt x="168" y="313"/>
                    <a:pt x="335" y="632"/>
                    <a:pt x="503" y="944"/>
                  </a:cubicBezTo>
                  <a:cubicBezTo>
                    <a:pt x="548" y="974"/>
                    <a:pt x="594" y="1013"/>
                    <a:pt x="647" y="1043"/>
                  </a:cubicBezTo>
                  <a:lnTo>
                    <a:pt x="632" y="1020"/>
                  </a:lnTo>
                  <a:cubicBezTo>
                    <a:pt x="427" y="670"/>
                    <a:pt x="221" y="328"/>
                    <a:pt x="1" y="1"/>
                  </a:cubicBezTo>
                  <a:close/>
                </a:path>
              </a:pathLst>
            </a:custGeom>
            <a:solidFill>
              <a:srgbClr val="7892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2"/>
            <p:cNvSpPr/>
            <p:nvPr/>
          </p:nvSpPr>
          <p:spPr>
            <a:xfrm flipH="1" rot="-1586925">
              <a:off x="1913714" y="3707863"/>
              <a:ext cx="85306" cy="86699"/>
            </a:xfrm>
            <a:custGeom>
              <a:rect b="b" l="l" r="r" t="t"/>
              <a:pathLst>
                <a:path extrusionOk="0" h="1431" w="1408">
                  <a:moveTo>
                    <a:pt x="1" y="0"/>
                  </a:moveTo>
                  <a:cubicBezTo>
                    <a:pt x="472" y="426"/>
                    <a:pt x="913" y="875"/>
                    <a:pt x="1340" y="1347"/>
                  </a:cubicBezTo>
                  <a:cubicBezTo>
                    <a:pt x="1362" y="1377"/>
                    <a:pt x="1385" y="1400"/>
                    <a:pt x="1408" y="1430"/>
                  </a:cubicBezTo>
                  <a:cubicBezTo>
                    <a:pt x="1218" y="1088"/>
                    <a:pt x="1043" y="731"/>
                    <a:pt x="883" y="373"/>
                  </a:cubicBezTo>
                  <a:cubicBezTo>
                    <a:pt x="594" y="236"/>
                    <a:pt x="297" y="114"/>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
            <p:cNvSpPr/>
            <p:nvPr/>
          </p:nvSpPr>
          <p:spPr>
            <a:xfrm flipH="1" rot="-1586925">
              <a:off x="1641734" y="4929391"/>
              <a:ext cx="52650" cy="89001"/>
            </a:xfrm>
            <a:custGeom>
              <a:rect b="b" l="l" r="r" t="t"/>
              <a:pathLst>
                <a:path extrusionOk="0" h="1469" w="869">
                  <a:moveTo>
                    <a:pt x="39" y="0"/>
                  </a:moveTo>
                  <a:cubicBezTo>
                    <a:pt x="31" y="137"/>
                    <a:pt x="9" y="274"/>
                    <a:pt x="1" y="403"/>
                  </a:cubicBezTo>
                  <a:cubicBezTo>
                    <a:pt x="100" y="533"/>
                    <a:pt x="191" y="655"/>
                    <a:pt x="290" y="784"/>
                  </a:cubicBezTo>
                  <a:cubicBezTo>
                    <a:pt x="480" y="1012"/>
                    <a:pt x="678" y="1240"/>
                    <a:pt x="868" y="1469"/>
                  </a:cubicBezTo>
                  <a:cubicBezTo>
                    <a:pt x="594" y="974"/>
                    <a:pt x="321" y="487"/>
                    <a:pt x="39" y="0"/>
                  </a:cubicBezTo>
                  <a:close/>
                </a:path>
              </a:pathLst>
            </a:custGeom>
            <a:solidFill>
              <a:srgbClr val="7892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
            <p:cNvSpPr/>
            <p:nvPr/>
          </p:nvSpPr>
          <p:spPr>
            <a:xfrm flipH="1" rot="-1586925">
              <a:off x="1857081" y="3727101"/>
              <a:ext cx="220898" cy="300145"/>
            </a:xfrm>
            <a:custGeom>
              <a:rect b="b" l="l" r="r" t="t"/>
              <a:pathLst>
                <a:path extrusionOk="0" h="4954" w="3646">
                  <a:moveTo>
                    <a:pt x="1" y="1"/>
                  </a:moveTo>
                  <a:lnTo>
                    <a:pt x="1" y="1"/>
                  </a:lnTo>
                  <a:cubicBezTo>
                    <a:pt x="343" y="434"/>
                    <a:pt x="686" y="868"/>
                    <a:pt x="1028" y="1294"/>
                  </a:cubicBezTo>
                  <a:cubicBezTo>
                    <a:pt x="1408" y="1758"/>
                    <a:pt x="1796" y="2207"/>
                    <a:pt x="2169" y="2679"/>
                  </a:cubicBezTo>
                  <a:cubicBezTo>
                    <a:pt x="2588" y="3181"/>
                    <a:pt x="2960" y="3721"/>
                    <a:pt x="3288" y="4292"/>
                  </a:cubicBezTo>
                  <a:cubicBezTo>
                    <a:pt x="3394" y="4489"/>
                    <a:pt x="3485" y="4695"/>
                    <a:pt x="3569" y="4908"/>
                  </a:cubicBezTo>
                  <a:lnTo>
                    <a:pt x="3645" y="4954"/>
                  </a:lnTo>
                  <a:cubicBezTo>
                    <a:pt x="3348" y="4375"/>
                    <a:pt x="3044" y="3797"/>
                    <a:pt x="2717" y="3242"/>
                  </a:cubicBezTo>
                  <a:cubicBezTo>
                    <a:pt x="2291" y="2504"/>
                    <a:pt x="1789" y="1819"/>
                    <a:pt x="1211" y="1188"/>
                  </a:cubicBezTo>
                  <a:cubicBezTo>
                    <a:pt x="830" y="777"/>
                    <a:pt x="419" y="381"/>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
            <p:cNvSpPr/>
            <p:nvPr/>
          </p:nvSpPr>
          <p:spPr>
            <a:xfrm flipH="1" rot="-1586925">
              <a:off x="2202641" y="3537861"/>
              <a:ext cx="167824" cy="138803"/>
            </a:xfrm>
            <a:custGeom>
              <a:rect b="b" l="l" r="r" t="t"/>
              <a:pathLst>
                <a:path extrusionOk="0" h="2291" w="2770">
                  <a:moveTo>
                    <a:pt x="457" y="1"/>
                  </a:moveTo>
                  <a:lnTo>
                    <a:pt x="350" y="39"/>
                  </a:lnTo>
                  <a:cubicBezTo>
                    <a:pt x="236" y="85"/>
                    <a:pt x="122" y="138"/>
                    <a:pt x="1" y="191"/>
                  </a:cubicBezTo>
                  <a:lnTo>
                    <a:pt x="92" y="275"/>
                  </a:lnTo>
                  <a:cubicBezTo>
                    <a:pt x="404" y="594"/>
                    <a:pt x="738" y="891"/>
                    <a:pt x="1035" y="1226"/>
                  </a:cubicBezTo>
                  <a:cubicBezTo>
                    <a:pt x="1233" y="1462"/>
                    <a:pt x="1423" y="1697"/>
                    <a:pt x="1621" y="1933"/>
                  </a:cubicBezTo>
                  <a:cubicBezTo>
                    <a:pt x="2001" y="2055"/>
                    <a:pt x="2382" y="2177"/>
                    <a:pt x="2770" y="2291"/>
                  </a:cubicBezTo>
                  <a:cubicBezTo>
                    <a:pt x="2717" y="2230"/>
                    <a:pt x="2663" y="2169"/>
                    <a:pt x="2610" y="2108"/>
                  </a:cubicBezTo>
                  <a:cubicBezTo>
                    <a:pt x="2321" y="1796"/>
                    <a:pt x="2001" y="1522"/>
                    <a:pt x="1689" y="1241"/>
                  </a:cubicBezTo>
                  <a:cubicBezTo>
                    <a:pt x="1393" y="967"/>
                    <a:pt x="1119" y="663"/>
                    <a:pt x="830" y="374"/>
                  </a:cubicBezTo>
                  <a:cubicBezTo>
                    <a:pt x="708" y="252"/>
                    <a:pt x="586" y="130"/>
                    <a:pt x="45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
            <p:cNvSpPr/>
            <p:nvPr/>
          </p:nvSpPr>
          <p:spPr>
            <a:xfrm flipH="1" rot="-1586925">
              <a:off x="2160237" y="3545234"/>
              <a:ext cx="163704" cy="167824"/>
            </a:xfrm>
            <a:custGeom>
              <a:rect b="b" l="l" r="r" t="t"/>
              <a:pathLst>
                <a:path extrusionOk="0" h="2770" w="2702">
                  <a:moveTo>
                    <a:pt x="366" y="0"/>
                  </a:moveTo>
                  <a:cubicBezTo>
                    <a:pt x="244" y="31"/>
                    <a:pt x="122" y="69"/>
                    <a:pt x="1" y="107"/>
                  </a:cubicBezTo>
                  <a:cubicBezTo>
                    <a:pt x="168" y="282"/>
                    <a:pt x="335" y="449"/>
                    <a:pt x="510" y="617"/>
                  </a:cubicBezTo>
                  <a:cubicBezTo>
                    <a:pt x="784" y="898"/>
                    <a:pt x="1051" y="1164"/>
                    <a:pt x="1340" y="1423"/>
                  </a:cubicBezTo>
                  <a:cubicBezTo>
                    <a:pt x="1682" y="1720"/>
                    <a:pt x="1994" y="2039"/>
                    <a:pt x="2283" y="2389"/>
                  </a:cubicBezTo>
                  <a:cubicBezTo>
                    <a:pt x="2359" y="2488"/>
                    <a:pt x="2435" y="2602"/>
                    <a:pt x="2511" y="2709"/>
                  </a:cubicBezTo>
                  <a:lnTo>
                    <a:pt x="2701" y="2770"/>
                  </a:lnTo>
                  <a:cubicBezTo>
                    <a:pt x="2481" y="2519"/>
                    <a:pt x="2260" y="2260"/>
                    <a:pt x="2047" y="2001"/>
                  </a:cubicBezTo>
                  <a:cubicBezTo>
                    <a:pt x="1735" y="1621"/>
                    <a:pt x="1393" y="1248"/>
                    <a:pt x="1073" y="860"/>
                  </a:cubicBezTo>
                  <a:cubicBezTo>
                    <a:pt x="837" y="579"/>
                    <a:pt x="609" y="282"/>
                    <a:pt x="36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2"/>
            <p:cNvSpPr/>
            <p:nvPr/>
          </p:nvSpPr>
          <p:spPr>
            <a:xfrm flipH="1" rot="-1586925">
              <a:off x="2300057" y="3514196"/>
              <a:ext cx="148013" cy="81610"/>
            </a:xfrm>
            <a:custGeom>
              <a:rect b="b" l="l" r="r" t="t"/>
              <a:pathLst>
                <a:path extrusionOk="0" h="1347" w="2443">
                  <a:moveTo>
                    <a:pt x="1134" y="0"/>
                  </a:moveTo>
                  <a:cubicBezTo>
                    <a:pt x="875" y="99"/>
                    <a:pt x="594" y="152"/>
                    <a:pt x="312" y="152"/>
                  </a:cubicBezTo>
                  <a:cubicBezTo>
                    <a:pt x="302" y="152"/>
                    <a:pt x="291" y="151"/>
                    <a:pt x="280" y="151"/>
                  </a:cubicBezTo>
                  <a:cubicBezTo>
                    <a:pt x="184" y="151"/>
                    <a:pt x="89" y="181"/>
                    <a:pt x="1" y="228"/>
                  </a:cubicBezTo>
                  <a:cubicBezTo>
                    <a:pt x="777" y="670"/>
                    <a:pt x="1598" y="1050"/>
                    <a:pt x="2443" y="1347"/>
                  </a:cubicBezTo>
                  <a:cubicBezTo>
                    <a:pt x="2367" y="1263"/>
                    <a:pt x="2291" y="1172"/>
                    <a:pt x="2214" y="1081"/>
                  </a:cubicBezTo>
                  <a:cubicBezTo>
                    <a:pt x="1903" y="715"/>
                    <a:pt x="1530" y="396"/>
                    <a:pt x="1187" y="53"/>
                  </a:cubicBezTo>
                  <a:lnTo>
                    <a:pt x="113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2"/>
            <p:cNvSpPr/>
            <p:nvPr/>
          </p:nvSpPr>
          <p:spPr>
            <a:xfrm flipH="1" rot="-1586925">
              <a:off x="1927683" y="3628151"/>
              <a:ext cx="258219" cy="282635"/>
            </a:xfrm>
            <a:custGeom>
              <a:rect b="b" l="l" r="r" t="t"/>
              <a:pathLst>
                <a:path extrusionOk="0" h="4665" w="4262">
                  <a:moveTo>
                    <a:pt x="1" y="1"/>
                  </a:moveTo>
                  <a:lnTo>
                    <a:pt x="1" y="1"/>
                  </a:lnTo>
                  <a:cubicBezTo>
                    <a:pt x="373" y="404"/>
                    <a:pt x="746" y="807"/>
                    <a:pt x="1104" y="1233"/>
                  </a:cubicBezTo>
                  <a:cubicBezTo>
                    <a:pt x="1499" y="1705"/>
                    <a:pt x="1887" y="2199"/>
                    <a:pt x="2260" y="2694"/>
                  </a:cubicBezTo>
                  <a:cubicBezTo>
                    <a:pt x="2625" y="3173"/>
                    <a:pt x="2960" y="3675"/>
                    <a:pt x="3264" y="4200"/>
                  </a:cubicBezTo>
                  <a:cubicBezTo>
                    <a:pt x="3599" y="4337"/>
                    <a:pt x="3934" y="4497"/>
                    <a:pt x="4261" y="4664"/>
                  </a:cubicBezTo>
                  <a:cubicBezTo>
                    <a:pt x="3805" y="3995"/>
                    <a:pt x="3325" y="3356"/>
                    <a:pt x="2800" y="2747"/>
                  </a:cubicBezTo>
                  <a:cubicBezTo>
                    <a:pt x="2313" y="2169"/>
                    <a:pt x="1788" y="1621"/>
                    <a:pt x="1279" y="1058"/>
                  </a:cubicBezTo>
                  <a:cubicBezTo>
                    <a:pt x="959" y="716"/>
                    <a:pt x="632" y="366"/>
                    <a:pt x="297" y="23"/>
                  </a:cubicBezTo>
                  <a:cubicBezTo>
                    <a:pt x="198" y="16"/>
                    <a:pt x="107" y="8"/>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2"/>
            <p:cNvSpPr/>
            <p:nvPr/>
          </p:nvSpPr>
          <p:spPr>
            <a:xfrm flipH="1" rot="-1586925">
              <a:off x="2087902" y="3565464"/>
              <a:ext cx="199632" cy="200541"/>
            </a:xfrm>
            <a:custGeom>
              <a:rect b="b" l="l" r="r" t="t"/>
              <a:pathLst>
                <a:path extrusionOk="0" h="3310" w="3295">
                  <a:moveTo>
                    <a:pt x="168" y="0"/>
                  </a:moveTo>
                  <a:lnTo>
                    <a:pt x="1" y="30"/>
                  </a:lnTo>
                  <a:cubicBezTo>
                    <a:pt x="206" y="274"/>
                    <a:pt x="411" y="525"/>
                    <a:pt x="609" y="768"/>
                  </a:cubicBezTo>
                  <a:cubicBezTo>
                    <a:pt x="929" y="1156"/>
                    <a:pt x="1271" y="1529"/>
                    <a:pt x="1583" y="1910"/>
                  </a:cubicBezTo>
                  <a:cubicBezTo>
                    <a:pt x="1925" y="2320"/>
                    <a:pt x="2260" y="2731"/>
                    <a:pt x="2633" y="3104"/>
                  </a:cubicBezTo>
                  <a:cubicBezTo>
                    <a:pt x="2854" y="3165"/>
                    <a:pt x="3074" y="3233"/>
                    <a:pt x="3295" y="3310"/>
                  </a:cubicBezTo>
                  <a:cubicBezTo>
                    <a:pt x="3234" y="3211"/>
                    <a:pt x="3166" y="3119"/>
                    <a:pt x="3097" y="3020"/>
                  </a:cubicBezTo>
                  <a:cubicBezTo>
                    <a:pt x="2260" y="1887"/>
                    <a:pt x="1195" y="951"/>
                    <a:pt x="16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2"/>
            <p:cNvSpPr/>
            <p:nvPr/>
          </p:nvSpPr>
          <p:spPr>
            <a:xfrm flipH="1" rot="-1586925">
              <a:off x="1682518" y="4750649"/>
              <a:ext cx="23083" cy="97786"/>
            </a:xfrm>
            <a:custGeom>
              <a:rect b="b" l="l" r="r" t="t"/>
              <a:pathLst>
                <a:path extrusionOk="0" h="1614" w="381">
                  <a:moveTo>
                    <a:pt x="0" y="1"/>
                  </a:moveTo>
                  <a:lnTo>
                    <a:pt x="0" y="1"/>
                  </a:lnTo>
                  <a:cubicBezTo>
                    <a:pt x="31" y="404"/>
                    <a:pt x="31" y="807"/>
                    <a:pt x="8" y="1218"/>
                  </a:cubicBezTo>
                  <a:cubicBezTo>
                    <a:pt x="137" y="1348"/>
                    <a:pt x="259" y="1484"/>
                    <a:pt x="381" y="1614"/>
                  </a:cubicBezTo>
                  <a:cubicBezTo>
                    <a:pt x="289" y="1150"/>
                    <a:pt x="206" y="686"/>
                    <a:pt x="130" y="214"/>
                  </a:cubicBezTo>
                  <a:cubicBezTo>
                    <a:pt x="84" y="145"/>
                    <a:pt x="38" y="77"/>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
            <p:cNvSpPr/>
            <p:nvPr/>
          </p:nvSpPr>
          <p:spPr>
            <a:xfrm flipH="1" rot="-1586925">
              <a:off x="1698216" y="4674621"/>
              <a:ext cx="17570" cy="113478"/>
            </a:xfrm>
            <a:custGeom>
              <a:rect b="b" l="l" r="r" t="t"/>
              <a:pathLst>
                <a:path extrusionOk="0" h="1873" w="290">
                  <a:moveTo>
                    <a:pt x="1" y="1"/>
                  </a:moveTo>
                  <a:lnTo>
                    <a:pt x="1" y="1"/>
                  </a:lnTo>
                  <a:cubicBezTo>
                    <a:pt x="31" y="571"/>
                    <a:pt x="77" y="1142"/>
                    <a:pt x="153" y="1712"/>
                  </a:cubicBezTo>
                  <a:lnTo>
                    <a:pt x="290" y="1872"/>
                  </a:lnTo>
                  <a:cubicBezTo>
                    <a:pt x="290" y="1652"/>
                    <a:pt x="282" y="1431"/>
                    <a:pt x="274" y="1218"/>
                  </a:cubicBezTo>
                  <a:cubicBezTo>
                    <a:pt x="259" y="944"/>
                    <a:pt x="252" y="670"/>
                    <a:pt x="244" y="396"/>
                  </a:cubicBezTo>
                  <a:lnTo>
                    <a:pt x="1"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2"/>
            <p:cNvSpPr/>
            <p:nvPr/>
          </p:nvSpPr>
          <p:spPr>
            <a:xfrm flipH="1" rot="-1586925">
              <a:off x="1667771" y="4830423"/>
              <a:ext cx="28173" cy="80701"/>
            </a:xfrm>
            <a:custGeom>
              <a:rect b="b" l="l" r="r" t="t"/>
              <a:pathLst>
                <a:path extrusionOk="0" h="1332" w="465">
                  <a:moveTo>
                    <a:pt x="0" y="0"/>
                  </a:moveTo>
                  <a:lnTo>
                    <a:pt x="0" y="0"/>
                  </a:lnTo>
                  <a:cubicBezTo>
                    <a:pt x="69" y="373"/>
                    <a:pt x="145" y="746"/>
                    <a:pt x="244" y="1111"/>
                  </a:cubicBezTo>
                  <a:cubicBezTo>
                    <a:pt x="304" y="1187"/>
                    <a:pt x="365" y="1263"/>
                    <a:pt x="419" y="1331"/>
                  </a:cubicBezTo>
                  <a:cubicBezTo>
                    <a:pt x="434" y="1149"/>
                    <a:pt x="449" y="966"/>
                    <a:pt x="464" y="776"/>
                  </a:cubicBezTo>
                  <a:cubicBezTo>
                    <a:pt x="304" y="517"/>
                    <a:pt x="152" y="259"/>
                    <a:pt x="0" y="0"/>
                  </a:cubicBezTo>
                  <a:close/>
                </a:path>
              </a:pathLst>
            </a:custGeom>
            <a:solidFill>
              <a:srgbClr val="7892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2"/>
            <p:cNvSpPr/>
            <p:nvPr/>
          </p:nvSpPr>
          <p:spPr>
            <a:xfrm flipH="1" rot="-1586925">
              <a:off x="2004798" y="3589026"/>
              <a:ext cx="244769" cy="241255"/>
            </a:xfrm>
            <a:custGeom>
              <a:rect b="b" l="l" r="r" t="t"/>
              <a:pathLst>
                <a:path extrusionOk="0" h="3982" w="4040">
                  <a:moveTo>
                    <a:pt x="687" y="1"/>
                  </a:moveTo>
                  <a:cubicBezTo>
                    <a:pt x="456" y="1"/>
                    <a:pt x="226" y="14"/>
                    <a:pt x="0" y="33"/>
                  </a:cubicBezTo>
                  <a:lnTo>
                    <a:pt x="99" y="140"/>
                  </a:lnTo>
                  <a:cubicBezTo>
                    <a:pt x="556" y="589"/>
                    <a:pt x="974" y="1060"/>
                    <a:pt x="1392" y="1540"/>
                  </a:cubicBezTo>
                  <a:cubicBezTo>
                    <a:pt x="1811" y="2011"/>
                    <a:pt x="2237" y="2483"/>
                    <a:pt x="2655" y="2955"/>
                  </a:cubicBezTo>
                  <a:cubicBezTo>
                    <a:pt x="2876" y="3206"/>
                    <a:pt x="3097" y="3464"/>
                    <a:pt x="3310" y="3715"/>
                  </a:cubicBezTo>
                  <a:cubicBezTo>
                    <a:pt x="3553" y="3799"/>
                    <a:pt x="3797" y="3890"/>
                    <a:pt x="4040" y="3982"/>
                  </a:cubicBezTo>
                  <a:cubicBezTo>
                    <a:pt x="3751" y="3525"/>
                    <a:pt x="3431" y="3084"/>
                    <a:pt x="3104" y="2658"/>
                  </a:cubicBezTo>
                  <a:cubicBezTo>
                    <a:pt x="2724" y="2171"/>
                    <a:pt x="2351" y="1692"/>
                    <a:pt x="1948" y="1228"/>
                  </a:cubicBezTo>
                  <a:cubicBezTo>
                    <a:pt x="1583" y="809"/>
                    <a:pt x="1210" y="406"/>
                    <a:pt x="837" y="3"/>
                  </a:cubicBezTo>
                  <a:cubicBezTo>
                    <a:pt x="787" y="1"/>
                    <a:pt x="737" y="1"/>
                    <a:pt x="68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2"/>
            <p:cNvSpPr/>
            <p:nvPr/>
          </p:nvSpPr>
          <p:spPr>
            <a:xfrm flipH="1" rot="-1586925">
              <a:off x="1711039" y="4337100"/>
              <a:ext cx="76097" cy="236529"/>
            </a:xfrm>
            <a:custGeom>
              <a:rect b="b" l="l" r="r" t="t"/>
              <a:pathLst>
                <a:path extrusionOk="0" h="3904" w="1256">
                  <a:moveTo>
                    <a:pt x="0" y="0"/>
                  </a:moveTo>
                  <a:lnTo>
                    <a:pt x="0" y="0"/>
                  </a:lnTo>
                  <a:cubicBezTo>
                    <a:pt x="129" y="487"/>
                    <a:pt x="228" y="989"/>
                    <a:pt x="304" y="1491"/>
                  </a:cubicBezTo>
                  <a:cubicBezTo>
                    <a:pt x="434" y="1948"/>
                    <a:pt x="540" y="2412"/>
                    <a:pt x="616" y="2876"/>
                  </a:cubicBezTo>
                  <a:lnTo>
                    <a:pt x="639" y="3013"/>
                  </a:lnTo>
                  <a:cubicBezTo>
                    <a:pt x="845" y="3317"/>
                    <a:pt x="1050" y="3614"/>
                    <a:pt x="1255" y="3903"/>
                  </a:cubicBezTo>
                  <a:cubicBezTo>
                    <a:pt x="1240" y="3439"/>
                    <a:pt x="1172" y="2967"/>
                    <a:pt x="1134" y="2503"/>
                  </a:cubicBezTo>
                  <a:cubicBezTo>
                    <a:pt x="1111" y="2290"/>
                    <a:pt x="1096" y="2070"/>
                    <a:pt x="1080" y="1849"/>
                  </a:cubicBezTo>
                  <a:cubicBezTo>
                    <a:pt x="1050" y="1720"/>
                    <a:pt x="1020" y="1590"/>
                    <a:pt x="982" y="1461"/>
                  </a:cubicBezTo>
                  <a:cubicBezTo>
                    <a:pt x="768" y="1134"/>
                    <a:pt x="555" y="814"/>
                    <a:pt x="335" y="487"/>
                  </a:cubicBezTo>
                  <a:cubicBezTo>
                    <a:pt x="221" y="327"/>
                    <a:pt x="114" y="160"/>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2"/>
            <p:cNvSpPr/>
            <p:nvPr/>
          </p:nvSpPr>
          <p:spPr>
            <a:xfrm flipH="1" rot="-1586925">
              <a:off x="1630945" y="4983977"/>
              <a:ext cx="77005" cy="118992"/>
            </a:xfrm>
            <a:custGeom>
              <a:rect b="b" l="l" r="r" t="t"/>
              <a:pathLst>
                <a:path extrusionOk="0" h="1964" w="1271">
                  <a:moveTo>
                    <a:pt x="0" y="1"/>
                  </a:moveTo>
                  <a:cubicBezTo>
                    <a:pt x="464" y="632"/>
                    <a:pt x="890" y="1286"/>
                    <a:pt x="1271" y="1963"/>
                  </a:cubicBezTo>
                  <a:cubicBezTo>
                    <a:pt x="1050" y="1537"/>
                    <a:pt x="814" y="1104"/>
                    <a:pt x="578" y="678"/>
                  </a:cubicBezTo>
                  <a:cubicBezTo>
                    <a:pt x="388" y="449"/>
                    <a:pt x="190" y="221"/>
                    <a:pt x="0" y="1"/>
                  </a:cubicBezTo>
                  <a:close/>
                </a:path>
              </a:pathLst>
            </a:custGeom>
            <a:solidFill>
              <a:srgbClr val="70886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
            <p:cNvSpPr/>
            <p:nvPr/>
          </p:nvSpPr>
          <p:spPr>
            <a:xfrm flipH="1" rot="-1586925">
              <a:off x="1472650" y="3720610"/>
              <a:ext cx="1213727" cy="842211"/>
            </a:xfrm>
            <a:custGeom>
              <a:rect b="b" l="l" r="r" t="t"/>
              <a:pathLst>
                <a:path extrusionOk="0" h="13901" w="20033">
                  <a:moveTo>
                    <a:pt x="130" y="0"/>
                  </a:moveTo>
                  <a:cubicBezTo>
                    <a:pt x="84" y="23"/>
                    <a:pt x="38" y="61"/>
                    <a:pt x="0" y="107"/>
                  </a:cubicBezTo>
                  <a:cubicBezTo>
                    <a:pt x="951" y="3051"/>
                    <a:pt x="3599" y="5159"/>
                    <a:pt x="6383" y="6528"/>
                  </a:cubicBezTo>
                  <a:cubicBezTo>
                    <a:pt x="9206" y="7913"/>
                    <a:pt x="12287" y="8734"/>
                    <a:pt x="15064" y="10210"/>
                  </a:cubicBezTo>
                  <a:cubicBezTo>
                    <a:pt x="16898" y="11184"/>
                    <a:pt x="18571" y="12424"/>
                    <a:pt x="20032" y="13900"/>
                  </a:cubicBezTo>
                  <a:cubicBezTo>
                    <a:pt x="19005" y="12698"/>
                    <a:pt x="18046" y="11443"/>
                    <a:pt x="17164" y="10142"/>
                  </a:cubicBezTo>
                  <a:cubicBezTo>
                    <a:pt x="15338" y="7456"/>
                    <a:pt x="13010" y="5448"/>
                    <a:pt x="10073" y="3789"/>
                  </a:cubicBezTo>
                  <a:cubicBezTo>
                    <a:pt x="6878" y="2024"/>
                    <a:pt x="3256" y="1834"/>
                    <a:pt x="13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2"/>
            <p:cNvSpPr/>
            <p:nvPr/>
          </p:nvSpPr>
          <p:spPr>
            <a:xfrm flipH="1" rot="-1586925">
              <a:off x="1982146" y="3787176"/>
              <a:ext cx="484509" cy="43380"/>
            </a:xfrm>
            <a:custGeom>
              <a:rect b="b" l="l" r="r" t="t"/>
              <a:pathLst>
                <a:path extrusionOk="0" h="716" w="7997">
                  <a:moveTo>
                    <a:pt x="0" y="0"/>
                  </a:moveTo>
                  <a:lnTo>
                    <a:pt x="0" y="0"/>
                  </a:lnTo>
                  <a:cubicBezTo>
                    <a:pt x="145" y="183"/>
                    <a:pt x="290" y="358"/>
                    <a:pt x="449" y="533"/>
                  </a:cubicBezTo>
                  <a:cubicBezTo>
                    <a:pt x="784" y="556"/>
                    <a:pt x="1119" y="571"/>
                    <a:pt x="1454" y="586"/>
                  </a:cubicBezTo>
                  <a:cubicBezTo>
                    <a:pt x="3630" y="708"/>
                    <a:pt x="5813" y="715"/>
                    <a:pt x="7997" y="715"/>
                  </a:cubicBezTo>
                  <a:cubicBezTo>
                    <a:pt x="7844" y="647"/>
                    <a:pt x="7700" y="579"/>
                    <a:pt x="7555" y="510"/>
                  </a:cubicBezTo>
                  <a:cubicBezTo>
                    <a:pt x="6863" y="434"/>
                    <a:pt x="6163" y="373"/>
                    <a:pt x="5471" y="312"/>
                  </a:cubicBezTo>
                  <a:cubicBezTo>
                    <a:pt x="4550" y="229"/>
                    <a:pt x="3630" y="137"/>
                    <a:pt x="2709" y="92"/>
                  </a:cubicBezTo>
                  <a:cubicBezTo>
                    <a:pt x="1804" y="38"/>
                    <a:pt x="906" y="16"/>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2"/>
            <p:cNvSpPr/>
            <p:nvPr/>
          </p:nvSpPr>
          <p:spPr>
            <a:xfrm flipH="1" rot="-1586925">
              <a:off x="2331832" y="3632218"/>
              <a:ext cx="119961" cy="15268"/>
            </a:xfrm>
            <a:custGeom>
              <a:rect b="b" l="l" r="r" t="t"/>
              <a:pathLst>
                <a:path extrusionOk="0" h="252" w="1980">
                  <a:moveTo>
                    <a:pt x="1" y="1"/>
                  </a:moveTo>
                  <a:lnTo>
                    <a:pt x="1" y="1"/>
                  </a:lnTo>
                  <a:cubicBezTo>
                    <a:pt x="47" y="84"/>
                    <a:pt x="100" y="168"/>
                    <a:pt x="153" y="252"/>
                  </a:cubicBezTo>
                  <a:cubicBezTo>
                    <a:pt x="511" y="206"/>
                    <a:pt x="861" y="176"/>
                    <a:pt x="1218" y="153"/>
                  </a:cubicBezTo>
                  <a:cubicBezTo>
                    <a:pt x="1469" y="138"/>
                    <a:pt x="1720" y="130"/>
                    <a:pt x="1979" y="122"/>
                  </a:cubicBezTo>
                  <a:cubicBezTo>
                    <a:pt x="1317" y="69"/>
                    <a:pt x="655" y="23"/>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2"/>
            <p:cNvSpPr/>
            <p:nvPr/>
          </p:nvSpPr>
          <p:spPr>
            <a:xfrm flipH="1" rot="-1586925">
              <a:off x="1933172" y="4029377"/>
              <a:ext cx="94091" cy="4362"/>
            </a:xfrm>
            <a:custGeom>
              <a:rect b="b" l="l" r="r" t="t"/>
              <a:pathLst>
                <a:path extrusionOk="0" h="72" w="1553">
                  <a:moveTo>
                    <a:pt x="1446" y="1"/>
                  </a:moveTo>
                  <a:cubicBezTo>
                    <a:pt x="966" y="23"/>
                    <a:pt x="480" y="39"/>
                    <a:pt x="0" y="39"/>
                  </a:cubicBezTo>
                  <a:cubicBezTo>
                    <a:pt x="420" y="57"/>
                    <a:pt x="849" y="71"/>
                    <a:pt x="1277" y="71"/>
                  </a:cubicBezTo>
                  <a:cubicBezTo>
                    <a:pt x="1369" y="71"/>
                    <a:pt x="1461" y="70"/>
                    <a:pt x="1552" y="69"/>
                  </a:cubicBezTo>
                  <a:lnTo>
                    <a:pt x="1446" y="1"/>
                  </a:lnTo>
                  <a:close/>
                </a:path>
              </a:pathLst>
            </a:custGeom>
            <a:solidFill>
              <a:srgbClr val="5062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2"/>
            <p:cNvSpPr/>
            <p:nvPr/>
          </p:nvSpPr>
          <p:spPr>
            <a:xfrm flipH="1" rot="-1586925">
              <a:off x="2248870" y="3614399"/>
              <a:ext cx="210719" cy="24962"/>
            </a:xfrm>
            <a:custGeom>
              <a:rect b="b" l="l" r="r" t="t"/>
              <a:pathLst>
                <a:path extrusionOk="0" h="412" w="3478">
                  <a:moveTo>
                    <a:pt x="724" y="1"/>
                  </a:moveTo>
                  <a:cubicBezTo>
                    <a:pt x="482" y="1"/>
                    <a:pt x="240" y="5"/>
                    <a:pt x="1" y="16"/>
                  </a:cubicBezTo>
                  <a:cubicBezTo>
                    <a:pt x="24" y="69"/>
                    <a:pt x="54" y="115"/>
                    <a:pt x="77" y="168"/>
                  </a:cubicBezTo>
                  <a:cubicBezTo>
                    <a:pt x="153" y="168"/>
                    <a:pt x="237" y="168"/>
                    <a:pt x="313" y="176"/>
                  </a:cubicBezTo>
                  <a:cubicBezTo>
                    <a:pt x="1378" y="221"/>
                    <a:pt x="2428" y="313"/>
                    <a:pt x="3478" y="412"/>
                  </a:cubicBezTo>
                  <a:cubicBezTo>
                    <a:pt x="3082" y="290"/>
                    <a:pt x="2686" y="161"/>
                    <a:pt x="2298" y="24"/>
                  </a:cubicBezTo>
                  <a:cubicBezTo>
                    <a:pt x="2009" y="24"/>
                    <a:pt x="1728" y="8"/>
                    <a:pt x="1446" y="8"/>
                  </a:cubicBezTo>
                  <a:cubicBezTo>
                    <a:pt x="1207" y="5"/>
                    <a:pt x="965" y="1"/>
                    <a:pt x="72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2"/>
            <p:cNvSpPr/>
            <p:nvPr/>
          </p:nvSpPr>
          <p:spPr>
            <a:xfrm flipH="1" rot="-1586925">
              <a:off x="1860217" y="3928138"/>
              <a:ext cx="578055" cy="62707"/>
            </a:xfrm>
            <a:custGeom>
              <a:rect b="b" l="l" r="r" t="t"/>
              <a:pathLst>
                <a:path extrusionOk="0" h="1035" w="9541">
                  <a:moveTo>
                    <a:pt x="0" y="0"/>
                  </a:moveTo>
                  <a:lnTo>
                    <a:pt x="0" y="0"/>
                  </a:lnTo>
                  <a:cubicBezTo>
                    <a:pt x="84" y="69"/>
                    <a:pt x="167" y="137"/>
                    <a:pt x="243" y="206"/>
                  </a:cubicBezTo>
                  <a:cubicBezTo>
                    <a:pt x="708" y="327"/>
                    <a:pt x="1172" y="426"/>
                    <a:pt x="1643" y="525"/>
                  </a:cubicBezTo>
                  <a:cubicBezTo>
                    <a:pt x="2663" y="723"/>
                    <a:pt x="3690" y="868"/>
                    <a:pt x="4732" y="936"/>
                  </a:cubicBezTo>
                  <a:cubicBezTo>
                    <a:pt x="5203" y="970"/>
                    <a:pt x="5677" y="980"/>
                    <a:pt x="6150" y="980"/>
                  </a:cubicBezTo>
                  <a:cubicBezTo>
                    <a:pt x="6532" y="980"/>
                    <a:pt x="6915" y="973"/>
                    <a:pt x="7296" y="967"/>
                  </a:cubicBezTo>
                  <a:cubicBezTo>
                    <a:pt x="7483" y="961"/>
                    <a:pt x="7669" y="958"/>
                    <a:pt x="7856" y="958"/>
                  </a:cubicBezTo>
                  <a:cubicBezTo>
                    <a:pt x="8418" y="958"/>
                    <a:pt x="8981" y="984"/>
                    <a:pt x="9540" y="1035"/>
                  </a:cubicBezTo>
                  <a:cubicBezTo>
                    <a:pt x="9388" y="928"/>
                    <a:pt x="9236" y="822"/>
                    <a:pt x="9084" y="715"/>
                  </a:cubicBezTo>
                  <a:cubicBezTo>
                    <a:pt x="9000" y="723"/>
                    <a:pt x="8917" y="723"/>
                    <a:pt x="8833" y="731"/>
                  </a:cubicBezTo>
                  <a:cubicBezTo>
                    <a:pt x="8589" y="741"/>
                    <a:pt x="8345" y="746"/>
                    <a:pt x="8101" y="746"/>
                  </a:cubicBezTo>
                  <a:cubicBezTo>
                    <a:pt x="7481" y="746"/>
                    <a:pt x="6862" y="716"/>
                    <a:pt x="6239" y="677"/>
                  </a:cubicBezTo>
                  <a:cubicBezTo>
                    <a:pt x="5379" y="632"/>
                    <a:pt x="4519" y="571"/>
                    <a:pt x="3667" y="457"/>
                  </a:cubicBezTo>
                  <a:cubicBezTo>
                    <a:pt x="2450" y="289"/>
                    <a:pt x="1225" y="76"/>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2"/>
            <p:cNvSpPr/>
            <p:nvPr/>
          </p:nvSpPr>
          <p:spPr>
            <a:xfrm flipH="1" rot="-1586925">
              <a:off x="1753992" y="4268906"/>
              <a:ext cx="411684" cy="71553"/>
            </a:xfrm>
            <a:custGeom>
              <a:rect b="b" l="l" r="r" t="t"/>
              <a:pathLst>
                <a:path extrusionOk="0" h="1181" w="6795">
                  <a:moveTo>
                    <a:pt x="0" y="1"/>
                  </a:moveTo>
                  <a:lnTo>
                    <a:pt x="396" y="153"/>
                  </a:lnTo>
                  <a:cubicBezTo>
                    <a:pt x="2541" y="412"/>
                    <a:pt x="4694" y="663"/>
                    <a:pt x="6794" y="1180"/>
                  </a:cubicBezTo>
                  <a:cubicBezTo>
                    <a:pt x="6536" y="853"/>
                    <a:pt x="6269" y="541"/>
                    <a:pt x="6003" y="237"/>
                  </a:cubicBezTo>
                  <a:cubicBezTo>
                    <a:pt x="5600" y="214"/>
                    <a:pt x="5204" y="191"/>
                    <a:pt x="4809" y="176"/>
                  </a:cubicBezTo>
                  <a:cubicBezTo>
                    <a:pt x="3424" y="123"/>
                    <a:pt x="2039" y="100"/>
                    <a:pt x="662" y="31"/>
                  </a:cubicBezTo>
                  <a:lnTo>
                    <a:pt x="0"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2"/>
            <p:cNvSpPr/>
            <p:nvPr/>
          </p:nvSpPr>
          <p:spPr>
            <a:xfrm flipH="1" rot="-1586925">
              <a:off x="2358400" y="3557845"/>
              <a:ext cx="88577" cy="6967"/>
            </a:xfrm>
            <a:custGeom>
              <a:rect b="b" l="l" r="r" t="t"/>
              <a:pathLst>
                <a:path extrusionOk="0" h="115" w="1462">
                  <a:moveTo>
                    <a:pt x="1264" y="1"/>
                  </a:moveTo>
                  <a:cubicBezTo>
                    <a:pt x="838" y="24"/>
                    <a:pt x="419" y="39"/>
                    <a:pt x="1" y="62"/>
                  </a:cubicBezTo>
                  <a:cubicBezTo>
                    <a:pt x="8" y="77"/>
                    <a:pt x="16" y="100"/>
                    <a:pt x="23" y="115"/>
                  </a:cubicBezTo>
                  <a:cubicBezTo>
                    <a:pt x="495" y="92"/>
                    <a:pt x="982" y="84"/>
                    <a:pt x="1461" y="84"/>
                  </a:cubicBezTo>
                  <a:lnTo>
                    <a:pt x="1264"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2"/>
            <p:cNvSpPr/>
            <p:nvPr/>
          </p:nvSpPr>
          <p:spPr>
            <a:xfrm flipH="1" rot="-1586925">
              <a:off x="1937243" y="3902186"/>
              <a:ext cx="387692" cy="27991"/>
            </a:xfrm>
            <a:custGeom>
              <a:rect b="b" l="l" r="r" t="t"/>
              <a:pathLst>
                <a:path extrusionOk="0" h="462" w="6399">
                  <a:moveTo>
                    <a:pt x="1" y="0"/>
                  </a:moveTo>
                  <a:cubicBezTo>
                    <a:pt x="624" y="107"/>
                    <a:pt x="1248" y="198"/>
                    <a:pt x="1880" y="274"/>
                  </a:cubicBezTo>
                  <a:cubicBezTo>
                    <a:pt x="2854" y="381"/>
                    <a:pt x="3827" y="442"/>
                    <a:pt x="4801" y="457"/>
                  </a:cubicBezTo>
                  <a:cubicBezTo>
                    <a:pt x="5019" y="460"/>
                    <a:pt x="5239" y="462"/>
                    <a:pt x="5460" y="462"/>
                  </a:cubicBezTo>
                  <a:cubicBezTo>
                    <a:pt x="5772" y="462"/>
                    <a:pt x="6087" y="458"/>
                    <a:pt x="6399" y="449"/>
                  </a:cubicBezTo>
                  <a:cubicBezTo>
                    <a:pt x="6186" y="312"/>
                    <a:pt x="5965" y="183"/>
                    <a:pt x="5745" y="61"/>
                  </a:cubicBezTo>
                  <a:lnTo>
                    <a:pt x="5433" y="61"/>
                  </a:lnTo>
                  <a:cubicBezTo>
                    <a:pt x="3622" y="61"/>
                    <a:pt x="1811" y="61"/>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2"/>
            <p:cNvSpPr/>
            <p:nvPr/>
          </p:nvSpPr>
          <p:spPr>
            <a:xfrm flipH="1" rot="-1586925">
              <a:off x="1781247" y="4106695"/>
              <a:ext cx="542551" cy="75188"/>
            </a:xfrm>
            <a:custGeom>
              <a:rect b="b" l="l" r="r" t="t"/>
              <a:pathLst>
                <a:path extrusionOk="0" h="1241" w="8955">
                  <a:moveTo>
                    <a:pt x="0" y="1"/>
                  </a:moveTo>
                  <a:lnTo>
                    <a:pt x="76" y="16"/>
                  </a:lnTo>
                  <a:cubicBezTo>
                    <a:pt x="1857" y="350"/>
                    <a:pt x="3660" y="518"/>
                    <a:pt x="5463" y="723"/>
                  </a:cubicBezTo>
                  <a:cubicBezTo>
                    <a:pt x="6634" y="860"/>
                    <a:pt x="7798" y="1012"/>
                    <a:pt x="8955" y="1241"/>
                  </a:cubicBezTo>
                  <a:cubicBezTo>
                    <a:pt x="8681" y="967"/>
                    <a:pt x="8392" y="693"/>
                    <a:pt x="8103" y="434"/>
                  </a:cubicBezTo>
                  <a:cubicBezTo>
                    <a:pt x="7763" y="466"/>
                    <a:pt x="7424" y="479"/>
                    <a:pt x="7084" y="479"/>
                  </a:cubicBezTo>
                  <a:cubicBezTo>
                    <a:pt x="6937" y="479"/>
                    <a:pt x="6790" y="477"/>
                    <a:pt x="6642" y="472"/>
                  </a:cubicBezTo>
                  <a:cubicBezTo>
                    <a:pt x="5858" y="449"/>
                    <a:pt x="5082" y="389"/>
                    <a:pt x="4299" y="320"/>
                  </a:cubicBezTo>
                  <a:cubicBezTo>
                    <a:pt x="3523" y="259"/>
                    <a:pt x="2762" y="214"/>
                    <a:pt x="1986" y="160"/>
                  </a:cubicBezTo>
                  <a:cubicBezTo>
                    <a:pt x="1324" y="122"/>
                    <a:pt x="662" y="69"/>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
            <p:cNvSpPr/>
            <p:nvPr/>
          </p:nvSpPr>
          <p:spPr>
            <a:xfrm flipH="1" rot="-1586925">
              <a:off x="2395733" y="3503689"/>
              <a:ext cx="47076" cy="22659"/>
            </a:xfrm>
            <a:custGeom>
              <a:rect b="b" l="l" r="r" t="t"/>
              <a:pathLst>
                <a:path extrusionOk="0" h="374" w="777">
                  <a:moveTo>
                    <a:pt x="130" y="0"/>
                  </a:moveTo>
                  <a:cubicBezTo>
                    <a:pt x="84" y="23"/>
                    <a:pt x="38" y="61"/>
                    <a:pt x="0" y="107"/>
                  </a:cubicBezTo>
                  <a:cubicBezTo>
                    <a:pt x="31" y="198"/>
                    <a:pt x="61" y="290"/>
                    <a:pt x="91" y="373"/>
                  </a:cubicBezTo>
                  <a:cubicBezTo>
                    <a:pt x="320" y="366"/>
                    <a:pt x="548" y="358"/>
                    <a:pt x="776" y="350"/>
                  </a:cubicBezTo>
                  <a:cubicBezTo>
                    <a:pt x="556" y="236"/>
                    <a:pt x="343" y="122"/>
                    <a:pt x="13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
            <p:cNvSpPr/>
            <p:nvPr/>
          </p:nvSpPr>
          <p:spPr>
            <a:xfrm flipH="1" rot="-1586925">
              <a:off x="2062346" y="3729968"/>
              <a:ext cx="400173" cy="34292"/>
            </a:xfrm>
            <a:custGeom>
              <a:rect b="b" l="l" r="r" t="t"/>
              <a:pathLst>
                <a:path extrusionOk="0" h="566" w="6605">
                  <a:moveTo>
                    <a:pt x="2503" y="0"/>
                  </a:moveTo>
                  <a:cubicBezTo>
                    <a:pt x="1667" y="0"/>
                    <a:pt x="829" y="42"/>
                    <a:pt x="1" y="125"/>
                  </a:cubicBezTo>
                  <a:cubicBezTo>
                    <a:pt x="9" y="140"/>
                    <a:pt x="24" y="163"/>
                    <a:pt x="39" y="178"/>
                  </a:cubicBezTo>
                  <a:cubicBezTo>
                    <a:pt x="252" y="178"/>
                    <a:pt x="473" y="186"/>
                    <a:pt x="693" y="186"/>
                  </a:cubicBezTo>
                  <a:cubicBezTo>
                    <a:pt x="1614" y="208"/>
                    <a:pt x="2527" y="239"/>
                    <a:pt x="3447" y="292"/>
                  </a:cubicBezTo>
                  <a:cubicBezTo>
                    <a:pt x="4368" y="353"/>
                    <a:pt x="5273" y="444"/>
                    <a:pt x="6186" y="520"/>
                  </a:cubicBezTo>
                  <a:lnTo>
                    <a:pt x="6605" y="566"/>
                  </a:lnTo>
                  <a:cubicBezTo>
                    <a:pt x="6065" y="376"/>
                    <a:pt x="5517" y="201"/>
                    <a:pt x="4969" y="33"/>
                  </a:cubicBezTo>
                  <a:cubicBezTo>
                    <a:pt x="4383" y="33"/>
                    <a:pt x="3805" y="26"/>
                    <a:pt x="3219" y="11"/>
                  </a:cubicBezTo>
                  <a:cubicBezTo>
                    <a:pt x="2981" y="4"/>
                    <a:pt x="2742" y="0"/>
                    <a:pt x="250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2"/>
            <p:cNvSpPr/>
            <p:nvPr/>
          </p:nvSpPr>
          <p:spPr>
            <a:xfrm flipH="1" rot="-1586925">
              <a:off x="1750482" y="4409163"/>
              <a:ext cx="225442" cy="62767"/>
            </a:xfrm>
            <a:custGeom>
              <a:rect b="b" l="l" r="r" t="t"/>
              <a:pathLst>
                <a:path extrusionOk="0" h="1036" w="3721">
                  <a:moveTo>
                    <a:pt x="0" y="0"/>
                  </a:moveTo>
                  <a:lnTo>
                    <a:pt x="0" y="0"/>
                  </a:lnTo>
                  <a:cubicBezTo>
                    <a:pt x="426" y="92"/>
                    <a:pt x="852" y="183"/>
                    <a:pt x="1271" y="289"/>
                  </a:cubicBezTo>
                  <a:cubicBezTo>
                    <a:pt x="1894" y="449"/>
                    <a:pt x="2511" y="632"/>
                    <a:pt x="3119" y="830"/>
                  </a:cubicBezTo>
                  <a:cubicBezTo>
                    <a:pt x="3325" y="898"/>
                    <a:pt x="3523" y="967"/>
                    <a:pt x="3720" y="1035"/>
                  </a:cubicBezTo>
                  <a:lnTo>
                    <a:pt x="3614" y="875"/>
                  </a:lnTo>
                  <a:cubicBezTo>
                    <a:pt x="3530" y="761"/>
                    <a:pt x="3454" y="647"/>
                    <a:pt x="3370" y="541"/>
                  </a:cubicBezTo>
                  <a:lnTo>
                    <a:pt x="3226" y="510"/>
                  </a:lnTo>
                  <a:cubicBezTo>
                    <a:pt x="2153" y="320"/>
                    <a:pt x="1080" y="145"/>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2"/>
            <p:cNvSpPr/>
            <p:nvPr/>
          </p:nvSpPr>
          <p:spPr>
            <a:xfrm flipH="1" rot="-1586925">
              <a:off x="1729244" y="4625011"/>
              <a:ext cx="86699" cy="52165"/>
            </a:xfrm>
            <a:custGeom>
              <a:rect b="b" l="l" r="r" t="t"/>
              <a:pathLst>
                <a:path extrusionOk="0" h="861" w="1431">
                  <a:moveTo>
                    <a:pt x="0" y="1"/>
                  </a:moveTo>
                  <a:cubicBezTo>
                    <a:pt x="343" y="252"/>
                    <a:pt x="677" y="518"/>
                    <a:pt x="997" y="784"/>
                  </a:cubicBezTo>
                  <a:cubicBezTo>
                    <a:pt x="1142" y="807"/>
                    <a:pt x="1286" y="830"/>
                    <a:pt x="1431" y="861"/>
                  </a:cubicBezTo>
                  <a:cubicBezTo>
                    <a:pt x="1278" y="678"/>
                    <a:pt x="1134" y="488"/>
                    <a:pt x="989" y="298"/>
                  </a:cubicBezTo>
                  <a:cubicBezTo>
                    <a:pt x="662" y="206"/>
                    <a:pt x="327" y="107"/>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2"/>
            <p:cNvSpPr/>
            <p:nvPr/>
          </p:nvSpPr>
          <p:spPr>
            <a:xfrm flipH="1" rot="-1586925">
              <a:off x="1749118" y="4562190"/>
              <a:ext cx="100028" cy="30960"/>
            </a:xfrm>
            <a:custGeom>
              <a:rect b="b" l="l" r="r" t="t"/>
              <a:pathLst>
                <a:path extrusionOk="0" h="511" w="1651">
                  <a:moveTo>
                    <a:pt x="0" y="1"/>
                  </a:moveTo>
                  <a:lnTo>
                    <a:pt x="69" y="46"/>
                  </a:lnTo>
                  <a:cubicBezTo>
                    <a:pt x="593" y="198"/>
                    <a:pt x="1126" y="358"/>
                    <a:pt x="1651" y="510"/>
                  </a:cubicBezTo>
                  <a:cubicBezTo>
                    <a:pt x="1621" y="472"/>
                    <a:pt x="1583" y="419"/>
                    <a:pt x="1552" y="373"/>
                  </a:cubicBezTo>
                  <a:cubicBezTo>
                    <a:pt x="1415" y="335"/>
                    <a:pt x="1278" y="297"/>
                    <a:pt x="1141" y="259"/>
                  </a:cubicBezTo>
                  <a:cubicBezTo>
                    <a:pt x="761" y="168"/>
                    <a:pt x="380" y="77"/>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2"/>
            <p:cNvSpPr/>
            <p:nvPr/>
          </p:nvSpPr>
          <p:spPr>
            <a:xfrm flipH="1" rot="-1586925">
              <a:off x="1742178" y="4454493"/>
              <a:ext cx="210719" cy="70583"/>
            </a:xfrm>
            <a:custGeom>
              <a:rect b="b" l="l" r="r" t="t"/>
              <a:pathLst>
                <a:path extrusionOk="0" h="1165" w="3478">
                  <a:moveTo>
                    <a:pt x="0" y="0"/>
                  </a:moveTo>
                  <a:cubicBezTo>
                    <a:pt x="274" y="129"/>
                    <a:pt x="540" y="259"/>
                    <a:pt x="799" y="403"/>
                  </a:cubicBezTo>
                  <a:cubicBezTo>
                    <a:pt x="989" y="502"/>
                    <a:pt x="1172" y="601"/>
                    <a:pt x="1354" y="708"/>
                  </a:cubicBezTo>
                  <a:cubicBezTo>
                    <a:pt x="2070" y="837"/>
                    <a:pt x="2777" y="989"/>
                    <a:pt x="3477" y="1164"/>
                  </a:cubicBezTo>
                  <a:cubicBezTo>
                    <a:pt x="3439" y="1111"/>
                    <a:pt x="3401" y="1065"/>
                    <a:pt x="3363" y="1012"/>
                  </a:cubicBezTo>
                  <a:cubicBezTo>
                    <a:pt x="2328" y="632"/>
                    <a:pt x="1271" y="304"/>
                    <a:pt x="206" y="46"/>
                  </a:cubicBezTo>
                  <a:cubicBezTo>
                    <a:pt x="137" y="31"/>
                    <a:pt x="69" y="15"/>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
            <p:cNvSpPr/>
            <p:nvPr/>
          </p:nvSpPr>
          <p:spPr>
            <a:xfrm flipH="1" rot="-1586925">
              <a:off x="1709612" y="4728821"/>
              <a:ext cx="54043" cy="50771"/>
            </a:xfrm>
            <a:custGeom>
              <a:rect b="b" l="l" r="r" t="t"/>
              <a:pathLst>
                <a:path extrusionOk="0" h="838" w="892">
                  <a:moveTo>
                    <a:pt x="1" y="0"/>
                  </a:moveTo>
                  <a:cubicBezTo>
                    <a:pt x="305" y="267"/>
                    <a:pt x="602" y="548"/>
                    <a:pt x="891" y="837"/>
                  </a:cubicBezTo>
                  <a:cubicBezTo>
                    <a:pt x="670" y="579"/>
                    <a:pt x="457" y="312"/>
                    <a:pt x="244" y="54"/>
                  </a:cubicBezTo>
                  <a:cubicBezTo>
                    <a:pt x="214" y="46"/>
                    <a:pt x="191" y="38"/>
                    <a:pt x="168" y="31"/>
                  </a:cubicBezTo>
                  <a:lnTo>
                    <a:pt x="1" y="0"/>
                  </a:lnTo>
                  <a:close/>
                </a:path>
              </a:pathLst>
            </a:custGeom>
            <a:solidFill>
              <a:srgbClr val="5062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2"/>
            <p:cNvSpPr/>
            <p:nvPr/>
          </p:nvSpPr>
          <p:spPr>
            <a:xfrm flipH="1" rot="-1586925">
              <a:off x="1947108" y="4292413"/>
              <a:ext cx="110207" cy="14783"/>
            </a:xfrm>
            <a:custGeom>
              <a:rect b="b" l="l" r="r" t="t"/>
              <a:pathLst>
                <a:path extrusionOk="0" h="244" w="1819">
                  <a:moveTo>
                    <a:pt x="0" y="0"/>
                  </a:moveTo>
                  <a:lnTo>
                    <a:pt x="206" y="77"/>
                  </a:lnTo>
                  <a:cubicBezTo>
                    <a:pt x="518" y="107"/>
                    <a:pt x="837" y="137"/>
                    <a:pt x="1157" y="168"/>
                  </a:cubicBezTo>
                  <a:cubicBezTo>
                    <a:pt x="1377" y="191"/>
                    <a:pt x="1598" y="221"/>
                    <a:pt x="1819" y="244"/>
                  </a:cubicBezTo>
                  <a:cubicBezTo>
                    <a:pt x="1218" y="153"/>
                    <a:pt x="609" y="77"/>
                    <a:pt x="0" y="0"/>
                  </a:cubicBezTo>
                  <a:close/>
                </a:path>
              </a:pathLst>
            </a:custGeom>
            <a:solidFill>
              <a:srgbClr val="5062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2"/>
            <p:cNvSpPr/>
            <p:nvPr/>
          </p:nvSpPr>
          <p:spPr>
            <a:xfrm flipH="1" rot="-1586925">
              <a:off x="1815127" y="3999228"/>
              <a:ext cx="594655" cy="76763"/>
            </a:xfrm>
            <a:custGeom>
              <a:rect b="b" l="l" r="r" t="t"/>
              <a:pathLst>
                <a:path extrusionOk="0" h="1267" w="9815">
                  <a:moveTo>
                    <a:pt x="0" y="1"/>
                  </a:moveTo>
                  <a:lnTo>
                    <a:pt x="0" y="1"/>
                  </a:lnTo>
                  <a:cubicBezTo>
                    <a:pt x="320" y="229"/>
                    <a:pt x="647" y="450"/>
                    <a:pt x="974" y="647"/>
                  </a:cubicBezTo>
                  <a:cubicBezTo>
                    <a:pt x="1286" y="685"/>
                    <a:pt x="1598" y="723"/>
                    <a:pt x="1902" y="754"/>
                  </a:cubicBezTo>
                  <a:cubicBezTo>
                    <a:pt x="3485" y="914"/>
                    <a:pt x="5067" y="982"/>
                    <a:pt x="6642" y="1111"/>
                  </a:cubicBezTo>
                  <a:cubicBezTo>
                    <a:pt x="7471" y="1184"/>
                    <a:pt x="8319" y="1266"/>
                    <a:pt x="9164" y="1266"/>
                  </a:cubicBezTo>
                  <a:cubicBezTo>
                    <a:pt x="9381" y="1266"/>
                    <a:pt x="9598" y="1261"/>
                    <a:pt x="9815" y="1248"/>
                  </a:cubicBezTo>
                  <a:cubicBezTo>
                    <a:pt x="9609" y="1073"/>
                    <a:pt x="9404" y="906"/>
                    <a:pt x="9199" y="746"/>
                  </a:cubicBezTo>
                  <a:cubicBezTo>
                    <a:pt x="8932" y="693"/>
                    <a:pt x="8658" y="655"/>
                    <a:pt x="8385" y="632"/>
                  </a:cubicBezTo>
                  <a:cubicBezTo>
                    <a:pt x="7910" y="585"/>
                    <a:pt x="7433" y="572"/>
                    <a:pt x="6954" y="572"/>
                  </a:cubicBezTo>
                  <a:cubicBezTo>
                    <a:pt x="6582" y="572"/>
                    <a:pt x="6209" y="580"/>
                    <a:pt x="5836" y="587"/>
                  </a:cubicBezTo>
                  <a:cubicBezTo>
                    <a:pt x="5664" y="589"/>
                    <a:pt x="5493" y="591"/>
                    <a:pt x="5322" y="591"/>
                  </a:cubicBezTo>
                  <a:cubicBezTo>
                    <a:pt x="4603" y="591"/>
                    <a:pt x="3884" y="564"/>
                    <a:pt x="3165" y="503"/>
                  </a:cubicBezTo>
                  <a:cubicBezTo>
                    <a:pt x="2100" y="404"/>
                    <a:pt x="1043" y="237"/>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2"/>
            <p:cNvSpPr/>
            <p:nvPr/>
          </p:nvSpPr>
          <p:spPr>
            <a:xfrm flipH="1" rot="-1586925">
              <a:off x="1826897" y="4138708"/>
              <a:ext cx="461911" cy="60465"/>
            </a:xfrm>
            <a:custGeom>
              <a:rect b="b" l="l" r="r" t="t"/>
              <a:pathLst>
                <a:path extrusionOk="0" h="998" w="7624">
                  <a:moveTo>
                    <a:pt x="1" y="0"/>
                  </a:moveTo>
                  <a:lnTo>
                    <a:pt x="1" y="0"/>
                  </a:lnTo>
                  <a:cubicBezTo>
                    <a:pt x="586" y="267"/>
                    <a:pt x="1180" y="525"/>
                    <a:pt x="1789" y="776"/>
                  </a:cubicBezTo>
                  <a:cubicBezTo>
                    <a:pt x="3158" y="822"/>
                    <a:pt x="4527" y="906"/>
                    <a:pt x="5897" y="944"/>
                  </a:cubicBezTo>
                  <a:cubicBezTo>
                    <a:pt x="6475" y="959"/>
                    <a:pt x="7053" y="974"/>
                    <a:pt x="7624" y="997"/>
                  </a:cubicBezTo>
                  <a:cubicBezTo>
                    <a:pt x="7411" y="951"/>
                    <a:pt x="7198" y="921"/>
                    <a:pt x="6977" y="883"/>
                  </a:cubicBezTo>
                  <a:cubicBezTo>
                    <a:pt x="5167" y="594"/>
                    <a:pt x="3333" y="442"/>
                    <a:pt x="1507" y="213"/>
                  </a:cubicBezTo>
                  <a:cubicBezTo>
                    <a:pt x="1005" y="153"/>
                    <a:pt x="495" y="77"/>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2"/>
            <p:cNvSpPr/>
            <p:nvPr/>
          </p:nvSpPr>
          <p:spPr>
            <a:xfrm flipH="1" rot="-2487197">
              <a:off x="3391762" y="3582841"/>
              <a:ext cx="596478" cy="1556985"/>
            </a:xfrm>
            <a:custGeom>
              <a:rect b="b" l="l" r="r" t="t"/>
              <a:pathLst>
                <a:path extrusionOk="0" h="25701" w="9846">
                  <a:moveTo>
                    <a:pt x="7716" y="1"/>
                  </a:moveTo>
                  <a:lnTo>
                    <a:pt x="7716" y="1"/>
                  </a:lnTo>
                  <a:cubicBezTo>
                    <a:pt x="7601" y="92"/>
                    <a:pt x="7480" y="176"/>
                    <a:pt x="7343" y="237"/>
                  </a:cubicBezTo>
                  <a:cubicBezTo>
                    <a:pt x="7297" y="252"/>
                    <a:pt x="7251" y="275"/>
                    <a:pt x="7206" y="290"/>
                  </a:cubicBezTo>
                  <a:lnTo>
                    <a:pt x="7168" y="305"/>
                  </a:lnTo>
                  <a:cubicBezTo>
                    <a:pt x="7130" y="320"/>
                    <a:pt x="7099" y="328"/>
                    <a:pt x="7069" y="343"/>
                  </a:cubicBezTo>
                  <a:lnTo>
                    <a:pt x="7023" y="358"/>
                  </a:lnTo>
                  <a:lnTo>
                    <a:pt x="6909" y="381"/>
                  </a:lnTo>
                  <a:lnTo>
                    <a:pt x="6879" y="396"/>
                  </a:lnTo>
                  <a:cubicBezTo>
                    <a:pt x="6825" y="404"/>
                    <a:pt x="6780" y="419"/>
                    <a:pt x="6734" y="427"/>
                  </a:cubicBezTo>
                  <a:lnTo>
                    <a:pt x="6673" y="442"/>
                  </a:lnTo>
                  <a:lnTo>
                    <a:pt x="6582" y="457"/>
                  </a:lnTo>
                  <a:lnTo>
                    <a:pt x="6513" y="465"/>
                  </a:lnTo>
                  <a:lnTo>
                    <a:pt x="6437" y="480"/>
                  </a:lnTo>
                  <a:lnTo>
                    <a:pt x="6354" y="495"/>
                  </a:lnTo>
                  <a:cubicBezTo>
                    <a:pt x="6224" y="510"/>
                    <a:pt x="6095" y="526"/>
                    <a:pt x="5966" y="541"/>
                  </a:cubicBezTo>
                  <a:lnTo>
                    <a:pt x="5814" y="564"/>
                  </a:lnTo>
                  <a:lnTo>
                    <a:pt x="5768" y="564"/>
                  </a:lnTo>
                  <a:lnTo>
                    <a:pt x="5600" y="586"/>
                  </a:lnTo>
                  <a:lnTo>
                    <a:pt x="5585" y="586"/>
                  </a:lnTo>
                  <a:cubicBezTo>
                    <a:pt x="5273" y="625"/>
                    <a:pt x="4961" y="693"/>
                    <a:pt x="4665" y="792"/>
                  </a:cubicBezTo>
                  <a:cubicBezTo>
                    <a:pt x="4497" y="853"/>
                    <a:pt x="4330" y="936"/>
                    <a:pt x="4170" y="1028"/>
                  </a:cubicBezTo>
                  <a:cubicBezTo>
                    <a:pt x="4163" y="1035"/>
                    <a:pt x="4155" y="1035"/>
                    <a:pt x="4147" y="1043"/>
                  </a:cubicBezTo>
                  <a:lnTo>
                    <a:pt x="4010" y="1127"/>
                  </a:lnTo>
                  <a:lnTo>
                    <a:pt x="3980" y="1149"/>
                  </a:lnTo>
                  <a:lnTo>
                    <a:pt x="3851" y="1248"/>
                  </a:lnTo>
                  <a:lnTo>
                    <a:pt x="3828" y="1264"/>
                  </a:lnTo>
                  <a:cubicBezTo>
                    <a:pt x="3387" y="1598"/>
                    <a:pt x="2999" y="2032"/>
                    <a:pt x="2633" y="2458"/>
                  </a:cubicBezTo>
                  <a:lnTo>
                    <a:pt x="2519" y="2587"/>
                  </a:lnTo>
                  <a:cubicBezTo>
                    <a:pt x="2428" y="2686"/>
                    <a:pt x="2344" y="2793"/>
                    <a:pt x="2268" y="2892"/>
                  </a:cubicBezTo>
                  <a:cubicBezTo>
                    <a:pt x="2238" y="2937"/>
                    <a:pt x="2200" y="2975"/>
                    <a:pt x="2169" y="3021"/>
                  </a:cubicBezTo>
                  <a:lnTo>
                    <a:pt x="2169" y="3029"/>
                  </a:lnTo>
                  <a:cubicBezTo>
                    <a:pt x="2048" y="3188"/>
                    <a:pt x="1949" y="3363"/>
                    <a:pt x="1865" y="3546"/>
                  </a:cubicBezTo>
                  <a:cubicBezTo>
                    <a:pt x="1819" y="3660"/>
                    <a:pt x="1781" y="3774"/>
                    <a:pt x="1758" y="3896"/>
                  </a:cubicBezTo>
                  <a:cubicBezTo>
                    <a:pt x="1758" y="3904"/>
                    <a:pt x="1758" y="3919"/>
                    <a:pt x="1751" y="3926"/>
                  </a:cubicBezTo>
                  <a:cubicBezTo>
                    <a:pt x="1720" y="4079"/>
                    <a:pt x="1705" y="4231"/>
                    <a:pt x="1705" y="4390"/>
                  </a:cubicBezTo>
                  <a:cubicBezTo>
                    <a:pt x="1705" y="4429"/>
                    <a:pt x="1705" y="4474"/>
                    <a:pt x="1698" y="4512"/>
                  </a:cubicBezTo>
                  <a:lnTo>
                    <a:pt x="1698" y="4535"/>
                  </a:lnTo>
                  <a:cubicBezTo>
                    <a:pt x="1690" y="4626"/>
                    <a:pt x="1682" y="4718"/>
                    <a:pt x="1667" y="4809"/>
                  </a:cubicBezTo>
                  <a:cubicBezTo>
                    <a:pt x="1660" y="4855"/>
                    <a:pt x="1652" y="4900"/>
                    <a:pt x="1644" y="4946"/>
                  </a:cubicBezTo>
                  <a:cubicBezTo>
                    <a:pt x="1614" y="5075"/>
                    <a:pt x="1553" y="5205"/>
                    <a:pt x="1477" y="5311"/>
                  </a:cubicBezTo>
                  <a:lnTo>
                    <a:pt x="1469" y="5326"/>
                  </a:lnTo>
                  <a:cubicBezTo>
                    <a:pt x="1454" y="5341"/>
                    <a:pt x="1439" y="5357"/>
                    <a:pt x="1424" y="5372"/>
                  </a:cubicBezTo>
                  <a:cubicBezTo>
                    <a:pt x="1340" y="5463"/>
                    <a:pt x="1233" y="5539"/>
                    <a:pt x="1127" y="5608"/>
                  </a:cubicBezTo>
                  <a:cubicBezTo>
                    <a:pt x="1074" y="5646"/>
                    <a:pt x="1013" y="5676"/>
                    <a:pt x="960" y="5714"/>
                  </a:cubicBezTo>
                  <a:cubicBezTo>
                    <a:pt x="906" y="5745"/>
                    <a:pt x="823" y="5798"/>
                    <a:pt x="762" y="5844"/>
                  </a:cubicBezTo>
                  <a:cubicBezTo>
                    <a:pt x="648" y="5920"/>
                    <a:pt x="549" y="6026"/>
                    <a:pt x="488" y="6148"/>
                  </a:cubicBezTo>
                  <a:cubicBezTo>
                    <a:pt x="435" y="6239"/>
                    <a:pt x="412" y="6346"/>
                    <a:pt x="412" y="6452"/>
                  </a:cubicBezTo>
                  <a:cubicBezTo>
                    <a:pt x="412" y="6483"/>
                    <a:pt x="412" y="6513"/>
                    <a:pt x="419" y="6544"/>
                  </a:cubicBezTo>
                  <a:cubicBezTo>
                    <a:pt x="419" y="6551"/>
                    <a:pt x="419" y="6551"/>
                    <a:pt x="419" y="6559"/>
                  </a:cubicBezTo>
                  <a:cubicBezTo>
                    <a:pt x="427" y="6620"/>
                    <a:pt x="442" y="6680"/>
                    <a:pt x="465" y="6741"/>
                  </a:cubicBezTo>
                  <a:lnTo>
                    <a:pt x="465" y="6749"/>
                  </a:lnTo>
                  <a:cubicBezTo>
                    <a:pt x="480" y="6810"/>
                    <a:pt x="503" y="6871"/>
                    <a:pt x="534" y="6932"/>
                  </a:cubicBezTo>
                  <a:cubicBezTo>
                    <a:pt x="534" y="6939"/>
                    <a:pt x="541" y="6939"/>
                    <a:pt x="541" y="6947"/>
                  </a:cubicBezTo>
                  <a:cubicBezTo>
                    <a:pt x="556" y="6977"/>
                    <a:pt x="572" y="7008"/>
                    <a:pt x="587" y="7046"/>
                  </a:cubicBezTo>
                  <a:lnTo>
                    <a:pt x="632" y="7129"/>
                  </a:lnTo>
                  <a:lnTo>
                    <a:pt x="640" y="7145"/>
                  </a:lnTo>
                  <a:cubicBezTo>
                    <a:pt x="830" y="7495"/>
                    <a:pt x="1058" y="7852"/>
                    <a:pt x="1043" y="8225"/>
                  </a:cubicBezTo>
                  <a:cubicBezTo>
                    <a:pt x="1036" y="8255"/>
                    <a:pt x="1036" y="8293"/>
                    <a:pt x="1028" y="8324"/>
                  </a:cubicBezTo>
                  <a:cubicBezTo>
                    <a:pt x="1028" y="8347"/>
                    <a:pt x="1020" y="8362"/>
                    <a:pt x="1020" y="8385"/>
                  </a:cubicBezTo>
                  <a:cubicBezTo>
                    <a:pt x="1013" y="8407"/>
                    <a:pt x="1020" y="8400"/>
                    <a:pt x="1013" y="8407"/>
                  </a:cubicBezTo>
                  <a:cubicBezTo>
                    <a:pt x="998" y="8476"/>
                    <a:pt x="975" y="8537"/>
                    <a:pt x="944" y="8598"/>
                  </a:cubicBezTo>
                  <a:cubicBezTo>
                    <a:pt x="883" y="8712"/>
                    <a:pt x="815" y="8818"/>
                    <a:pt x="739" y="8925"/>
                  </a:cubicBezTo>
                  <a:cubicBezTo>
                    <a:pt x="678" y="9001"/>
                    <a:pt x="617" y="9077"/>
                    <a:pt x="549" y="9153"/>
                  </a:cubicBezTo>
                  <a:cubicBezTo>
                    <a:pt x="480" y="9229"/>
                    <a:pt x="419" y="9298"/>
                    <a:pt x="359" y="9374"/>
                  </a:cubicBezTo>
                  <a:cubicBezTo>
                    <a:pt x="267" y="9488"/>
                    <a:pt x="191" y="9602"/>
                    <a:pt x="130" y="9724"/>
                  </a:cubicBezTo>
                  <a:lnTo>
                    <a:pt x="115" y="9762"/>
                  </a:lnTo>
                  <a:cubicBezTo>
                    <a:pt x="107" y="9777"/>
                    <a:pt x="100" y="9800"/>
                    <a:pt x="92" y="9815"/>
                  </a:cubicBezTo>
                  <a:cubicBezTo>
                    <a:pt x="47" y="9921"/>
                    <a:pt x="24" y="10028"/>
                    <a:pt x="16" y="10134"/>
                  </a:cubicBezTo>
                  <a:cubicBezTo>
                    <a:pt x="1" y="10233"/>
                    <a:pt x="1" y="10340"/>
                    <a:pt x="16" y="10439"/>
                  </a:cubicBezTo>
                  <a:cubicBezTo>
                    <a:pt x="9" y="10446"/>
                    <a:pt x="9" y="10454"/>
                    <a:pt x="16" y="10454"/>
                  </a:cubicBezTo>
                  <a:cubicBezTo>
                    <a:pt x="24" y="10561"/>
                    <a:pt x="47" y="10659"/>
                    <a:pt x="69" y="10758"/>
                  </a:cubicBezTo>
                  <a:lnTo>
                    <a:pt x="69" y="10774"/>
                  </a:lnTo>
                  <a:cubicBezTo>
                    <a:pt x="85" y="10819"/>
                    <a:pt x="100" y="10872"/>
                    <a:pt x="115" y="10918"/>
                  </a:cubicBezTo>
                  <a:lnTo>
                    <a:pt x="115" y="10926"/>
                  </a:lnTo>
                  <a:cubicBezTo>
                    <a:pt x="138" y="10979"/>
                    <a:pt x="153" y="11032"/>
                    <a:pt x="176" y="11078"/>
                  </a:cubicBezTo>
                  <a:cubicBezTo>
                    <a:pt x="199" y="11124"/>
                    <a:pt x="214" y="11177"/>
                    <a:pt x="237" y="11215"/>
                  </a:cubicBezTo>
                  <a:lnTo>
                    <a:pt x="252" y="11245"/>
                  </a:lnTo>
                  <a:cubicBezTo>
                    <a:pt x="275" y="11291"/>
                    <a:pt x="298" y="11337"/>
                    <a:pt x="321" y="11382"/>
                  </a:cubicBezTo>
                  <a:cubicBezTo>
                    <a:pt x="359" y="11451"/>
                    <a:pt x="397" y="11527"/>
                    <a:pt x="442" y="11595"/>
                  </a:cubicBezTo>
                  <a:cubicBezTo>
                    <a:pt x="480" y="11671"/>
                    <a:pt x="534" y="11747"/>
                    <a:pt x="579" y="11831"/>
                  </a:cubicBezTo>
                  <a:cubicBezTo>
                    <a:pt x="709" y="12036"/>
                    <a:pt x="830" y="12250"/>
                    <a:pt x="937" y="12463"/>
                  </a:cubicBezTo>
                  <a:cubicBezTo>
                    <a:pt x="990" y="12584"/>
                    <a:pt x="1036" y="12706"/>
                    <a:pt x="1074" y="12828"/>
                  </a:cubicBezTo>
                  <a:cubicBezTo>
                    <a:pt x="1089" y="12873"/>
                    <a:pt x="1104" y="12927"/>
                    <a:pt x="1112" y="12965"/>
                  </a:cubicBezTo>
                  <a:cubicBezTo>
                    <a:pt x="1142" y="13079"/>
                    <a:pt x="1150" y="13201"/>
                    <a:pt x="1157" y="13315"/>
                  </a:cubicBezTo>
                  <a:cubicBezTo>
                    <a:pt x="1157" y="13398"/>
                    <a:pt x="1150" y="13482"/>
                    <a:pt x="1142" y="13566"/>
                  </a:cubicBezTo>
                  <a:cubicBezTo>
                    <a:pt x="1135" y="13665"/>
                    <a:pt x="1119" y="13748"/>
                    <a:pt x="1104" y="13840"/>
                  </a:cubicBezTo>
                  <a:cubicBezTo>
                    <a:pt x="1089" y="13931"/>
                    <a:pt x="1074" y="14022"/>
                    <a:pt x="1058" y="14113"/>
                  </a:cubicBezTo>
                  <a:cubicBezTo>
                    <a:pt x="1043" y="14243"/>
                    <a:pt x="1036" y="14380"/>
                    <a:pt x="1043" y="14509"/>
                  </a:cubicBezTo>
                  <a:cubicBezTo>
                    <a:pt x="1043" y="14547"/>
                    <a:pt x="1051" y="14585"/>
                    <a:pt x="1058" y="14616"/>
                  </a:cubicBezTo>
                  <a:cubicBezTo>
                    <a:pt x="1058" y="14623"/>
                    <a:pt x="1058" y="14631"/>
                    <a:pt x="1058" y="14638"/>
                  </a:cubicBezTo>
                  <a:cubicBezTo>
                    <a:pt x="1066" y="14676"/>
                    <a:pt x="1074" y="14714"/>
                    <a:pt x="1089" y="14753"/>
                  </a:cubicBezTo>
                  <a:cubicBezTo>
                    <a:pt x="1097" y="14783"/>
                    <a:pt x="1112" y="14821"/>
                    <a:pt x="1135" y="14859"/>
                  </a:cubicBezTo>
                  <a:lnTo>
                    <a:pt x="1150" y="14889"/>
                  </a:lnTo>
                  <a:cubicBezTo>
                    <a:pt x="1157" y="14912"/>
                    <a:pt x="1173" y="14935"/>
                    <a:pt x="1188" y="14958"/>
                  </a:cubicBezTo>
                  <a:cubicBezTo>
                    <a:pt x="1203" y="14981"/>
                    <a:pt x="1195" y="14981"/>
                    <a:pt x="1203" y="14988"/>
                  </a:cubicBezTo>
                  <a:cubicBezTo>
                    <a:pt x="1218" y="15011"/>
                    <a:pt x="1241" y="15034"/>
                    <a:pt x="1256" y="15057"/>
                  </a:cubicBezTo>
                  <a:lnTo>
                    <a:pt x="1272" y="15080"/>
                  </a:lnTo>
                  <a:cubicBezTo>
                    <a:pt x="1294" y="15103"/>
                    <a:pt x="1317" y="15133"/>
                    <a:pt x="1348" y="15163"/>
                  </a:cubicBezTo>
                  <a:cubicBezTo>
                    <a:pt x="1850" y="15665"/>
                    <a:pt x="2839" y="15795"/>
                    <a:pt x="3326" y="16312"/>
                  </a:cubicBezTo>
                  <a:cubicBezTo>
                    <a:pt x="3349" y="16335"/>
                    <a:pt x="3371" y="16365"/>
                    <a:pt x="3394" y="16396"/>
                  </a:cubicBezTo>
                  <a:cubicBezTo>
                    <a:pt x="3394" y="16396"/>
                    <a:pt x="3394" y="16403"/>
                    <a:pt x="3402" y="16403"/>
                  </a:cubicBezTo>
                  <a:cubicBezTo>
                    <a:pt x="3417" y="16426"/>
                    <a:pt x="3440" y="16457"/>
                    <a:pt x="3455" y="16480"/>
                  </a:cubicBezTo>
                  <a:lnTo>
                    <a:pt x="3463" y="16502"/>
                  </a:lnTo>
                  <a:cubicBezTo>
                    <a:pt x="3478" y="16525"/>
                    <a:pt x="3493" y="16548"/>
                    <a:pt x="3508" y="16571"/>
                  </a:cubicBezTo>
                  <a:lnTo>
                    <a:pt x="3516" y="16601"/>
                  </a:lnTo>
                  <a:cubicBezTo>
                    <a:pt x="3531" y="16632"/>
                    <a:pt x="3546" y="16670"/>
                    <a:pt x="3554" y="16700"/>
                  </a:cubicBezTo>
                  <a:cubicBezTo>
                    <a:pt x="3569" y="16738"/>
                    <a:pt x="3577" y="16769"/>
                    <a:pt x="3584" y="16799"/>
                  </a:cubicBezTo>
                  <a:cubicBezTo>
                    <a:pt x="3584" y="16807"/>
                    <a:pt x="3584" y="16822"/>
                    <a:pt x="3584" y="16830"/>
                  </a:cubicBezTo>
                  <a:cubicBezTo>
                    <a:pt x="3592" y="16845"/>
                    <a:pt x="3592" y="16875"/>
                    <a:pt x="3600" y="16890"/>
                  </a:cubicBezTo>
                  <a:cubicBezTo>
                    <a:pt x="3600" y="16913"/>
                    <a:pt x="3600" y="16951"/>
                    <a:pt x="3607" y="16982"/>
                  </a:cubicBezTo>
                  <a:cubicBezTo>
                    <a:pt x="3622" y="17248"/>
                    <a:pt x="3562" y="17537"/>
                    <a:pt x="3539" y="17811"/>
                  </a:cubicBezTo>
                  <a:lnTo>
                    <a:pt x="3539" y="17841"/>
                  </a:lnTo>
                  <a:lnTo>
                    <a:pt x="3539" y="17910"/>
                  </a:lnTo>
                  <a:cubicBezTo>
                    <a:pt x="3539" y="17917"/>
                    <a:pt x="3539" y="17933"/>
                    <a:pt x="3539" y="17940"/>
                  </a:cubicBezTo>
                  <a:lnTo>
                    <a:pt x="3539" y="18070"/>
                  </a:lnTo>
                  <a:cubicBezTo>
                    <a:pt x="3539" y="18077"/>
                    <a:pt x="3539" y="18092"/>
                    <a:pt x="3539" y="18100"/>
                  </a:cubicBezTo>
                  <a:cubicBezTo>
                    <a:pt x="3539" y="18115"/>
                    <a:pt x="3539" y="18138"/>
                    <a:pt x="3546" y="18161"/>
                  </a:cubicBezTo>
                  <a:cubicBezTo>
                    <a:pt x="3546" y="18184"/>
                    <a:pt x="3546" y="18184"/>
                    <a:pt x="3546" y="18191"/>
                  </a:cubicBezTo>
                  <a:cubicBezTo>
                    <a:pt x="3546" y="18207"/>
                    <a:pt x="3546" y="18237"/>
                    <a:pt x="3554" y="18260"/>
                  </a:cubicBezTo>
                  <a:cubicBezTo>
                    <a:pt x="3554" y="18275"/>
                    <a:pt x="3554" y="18275"/>
                    <a:pt x="3562" y="18290"/>
                  </a:cubicBezTo>
                  <a:cubicBezTo>
                    <a:pt x="3569" y="18336"/>
                    <a:pt x="3584" y="18382"/>
                    <a:pt x="3607" y="18427"/>
                  </a:cubicBezTo>
                  <a:cubicBezTo>
                    <a:pt x="3622" y="18465"/>
                    <a:pt x="3645" y="18503"/>
                    <a:pt x="3668" y="18541"/>
                  </a:cubicBezTo>
                  <a:cubicBezTo>
                    <a:pt x="3858" y="18830"/>
                    <a:pt x="4231" y="18937"/>
                    <a:pt x="4573" y="19059"/>
                  </a:cubicBezTo>
                  <a:lnTo>
                    <a:pt x="4634" y="19081"/>
                  </a:lnTo>
                  <a:lnTo>
                    <a:pt x="4665" y="19097"/>
                  </a:lnTo>
                  <a:cubicBezTo>
                    <a:pt x="4855" y="19158"/>
                    <a:pt x="5022" y="19249"/>
                    <a:pt x="5167" y="19378"/>
                  </a:cubicBezTo>
                  <a:cubicBezTo>
                    <a:pt x="5212" y="19424"/>
                    <a:pt x="5251" y="19477"/>
                    <a:pt x="5289" y="19530"/>
                  </a:cubicBezTo>
                  <a:cubicBezTo>
                    <a:pt x="5327" y="19599"/>
                    <a:pt x="5365" y="19675"/>
                    <a:pt x="5380" y="19751"/>
                  </a:cubicBezTo>
                  <a:cubicBezTo>
                    <a:pt x="5387" y="19789"/>
                    <a:pt x="5395" y="19819"/>
                    <a:pt x="5403" y="19857"/>
                  </a:cubicBezTo>
                  <a:lnTo>
                    <a:pt x="5403" y="19873"/>
                  </a:lnTo>
                  <a:cubicBezTo>
                    <a:pt x="5410" y="19911"/>
                    <a:pt x="5410" y="19941"/>
                    <a:pt x="5410" y="19972"/>
                  </a:cubicBezTo>
                  <a:cubicBezTo>
                    <a:pt x="5425" y="20147"/>
                    <a:pt x="5410" y="20322"/>
                    <a:pt x="5418" y="20489"/>
                  </a:cubicBezTo>
                  <a:lnTo>
                    <a:pt x="5418" y="20504"/>
                  </a:lnTo>
                  <a:lnTo>
                    <a:pt x="5425" y="20588"/>
                  </a:lnTo>
                  <a:lnTo>
                    <a:pt x="5425" y="20618"/>
                  </a:lnTo>
                  <a:lnTo>
                    <a:pt x="5433" y="20687"/>
                  </a:lnTo>
                  <a:lnTo>
                    <a:pt x="5433" y="20717"/>
                  </a:lnTo>
                  <a:cubicBezTo>
                    <a:pt x="5441" y="20748"/>
                    <a:pt x="5448" y="20778"/>
                    <a:pt x="5456" y="20808"/>
                  </a:cubicBezTo>
                  <a:cubicBezTo>
                    <a:pt x="5509" y="21014"/>
                    <a:pt x="5623" y="21196"/>
                    <a:pt x="5775" y="21341"/>
                  </a:cubicBezTo>
                  <a:cubicBezTo>
                    <a:pt x="5882" y="21440"/>
                    <a:pt x="6004" y="21531"/>
                    <a:pt x="6133" y="21607"/>
                  </a:cubicBezTo>
                  <a:cubicBezTo>
                    <a:pt x="6415" y="21767"/>
                    <a:pt x="6711" y="21904"/>
                    <a:pt x="7008" y="22018"/>
                  </a:cubicBezTo>
                  <a:cubicBezTo>
                    <a:pt x="7175" y="22087"/>
                    <a:pt x="7495" y="22475"/>
                    <a:pt x="7875" y="22992"/>
                  </a:cubicBezTo>
                  <a:cubicBezTo>
                    <a:pt x="8225" y="23471"/>
                    <a:pt x="8636" y="24057"/>
                    <a:pt x="9016" y="24590"/>
                  </a:cubicBezTo>
                  <a:lnTo>
                    <a:pt x="9024" y="24605"/>
                  </a:lnTo>
                  <a:lnTo>
                    <a:pt x="9100" y="24696"/>
                  </a:lnTo>
                  <a:lnTo>
                    <a:pt x="9161" y="24780"/>
                  </a:lnTo>
                  <a:lnTo>
                    <a:pt x="9207" y="24856"/>
                  </a:lnTo>
                  <a:lnTo>
                    <a:pt x="9275" y="24940"/>
                  </a:lnTo>
                  <a:lnTo>
                    <a:pt x="9321" y="25008"/>
                  </a:lnTo>
                  <a:lnTo>
                    <a:pt x="9404" y="25122"/>
                  </a:lnTo>
                  <a:lnTo>
                    <a:pt x="9427" y="25153"/>
                  </a:lnTo>
                  <a:lnTo>
                    <a:pt x="9534" y="25290"/>
                  </a:lnTo>
                  <a:lnTo>
                    <a:pt x="9564" y="25335"/>
                  </a:lnTo>
                  <a:lnTo>
                    <a:pt x="9633" y="25427"/>
                  </a:lnTo>
                  <a:lnTo>
                    <a:pt x="9663" y="25472"/>
                  </a:lnTo>
                  <a:lnTo>
                    <a:pt x="9732" y="25556"/>
                  </a:lnTo>
                  <a:lnTo>
                    <a:pt x="9762" y="25594"/>
                  </a:lnTo>
                  <a:cubicBezTo>
                    <a:pt x="9763" y="25596"/>
                    <a:pt x="9765" y="25597"/>
                    <a:pt x="9766" y="25599"/>
                  </a:cubicBezTo>
                  <a:lnTo>
                    <a:pt x="9766" y="25599"/>
                  </a:lnTo>
                  <a:cubicBezTo>
                    <a:pt x="9460" y="25199"/>
                    <a:pt x="9206" y="24755"/>
                    <a:pt x="9024" y="24285"/>
                  </a:cubicBezTo>
                  <a:cubicBezTo>
                    <a:pt x="9001" y="24217"/>
                    <a:pt x="8971" y="24148"/>
                    <a:pt x="8948" y="24088"/>
                  </a:cubicBezTo>
                  <a:lnTo>
                    <a:pt x="8925" y="24019"/>
                  </a:lnTo>
                  <a:lnTo>
                    <a:pt x="8887" y="23882"/>
                  </a:lnTo>
                  <a:cubicBezTo>
                    <a:pt x="8880" y="23859"/>
                    <a:pt x="8872" y="23829"/>
                    <a:pt x="8864" y="23798"/>
                  </a:cubicBezTo>
                  <a:cubicBezTo>
                    <a:pt x="8857" y="23776"/>
                    <a:pt x="8841" y="23722"/>
                    <a:pt x="8826" y="23684"/>
                  </a:cubicBezTo>
                  <a:lnTo>
                    <a:pt x="8803" y="23585"/>
                  </a:lnTo>
                  <a:cubicBezTo>
                    <a:pt x="8796" y="23555"/>
                    <a:pt x="8788" y="23517"/>
                    <a:pt x="8781" y="23479"/>
                  </a:cubicBezTo>
                  <a:cubicBezTo>
                    <a:pt x="8773" y="23441"/>
                    <a:pt x="8765" y="23410"/>
                    <a:pt x="8758" y="23380"/>
                  </a:cubicBezTo>
                  <a:cubicBezTo>
                    <a:pt x="8750" y="23357"/>
                    <a:pt x="8743" y="23319"/>
                    <a:pt x="8743" y="23289"/>
                  </a:cubicBezTo>
                  <a:cubicBezTo>
                    <a:pt x="8712" y="23137"/>
                    <a:pt x="8689" y="22992"/>
                    <a:pt x="8674" y="22840"/>
                  </a:cubicBezTo>
                  <a:lnTo>
                    <a:pt x="8674" y="22787"/>
                  </a:lnTo>
                  <a:cubicBezTo>
                    <a:pt x="8667" y="22741"/>
                    <a:pt x="8667" y="22688"/>
                    <a:pt x="8667" y="22642"/>
                  </a:cubicBezTo>
                  <a:lnTo>
                    <a:pt x="8667" y="22589"/>
                  </a:lnTo>
                  <a:cubicBezTo>
                    <a:pt x="8667" y="22535"/>
                    <a:pt x="8659" y="22482"/>
                    <a:pt x="8659" y="22429"/>
                  </a:cubicBezTo>
                  <a:lnTo>
                    <a:pt x="8659" y="22399"/>
                  </a:lnTo>
                  <a:lnTo>
                    <a:pt x="8659" y="22224"/>
                  </a:lnTo>
                  <a:lnTo>
                    <a:pt x="8659" y="22208"/>
                  </a:lnTo>
                  <a:cubicBezTo>
                    <a:pt x="8659" y="21889"/>
                    <a:pt x="8689" y="21569"/>
                    <a:pt x="8750" y="21257"/>
                  </a:cubicBezTo>
                  <a:cubicBezTo>
                    <a:pt x="8788" y="21075"/>
                    <a:pt x="8834" y="20892"/>
                    <a:pt x="8887" y="20717"/>
                  </a:cubicBezTo>
                  <a:cubicBezTo>
                    <a:pt x="8994" y="20398"/>
                    <a:pt x="9123" y="20078"/>
                    <a:pt x="9222" y="19751"/>
                  </a:cubicBezTo>
                  <a:cubicBezTo>
                    <a:pt x="9389" y="19249"/>
                    <a:pt x="9481" y="18739"/>
                    <a:pt x="9290" y="18260"/>
                  </a:cubicBezTo>
                  <a:cubicBezTo>
                    <a:pt x="9275" y="18222"/>
                    <a:pt x="9260" y="18191"/>
                    <a:pt x="9245" y="18161"/>
                  </a:cubicBezTo>
                  <a:cubicBezTo>
                    <a:pt x="9237" y="18138"/>
                    <a:pt x="9230" y="18123"/>
                    <a:pt x="9222" y="18108"/>
                  </a:cubicBezTo>
                  <a:lnTo>
                    <a:pt x="9199" y="18062"/>
                  </a:lnTo>
                  <a:lnTo>
                    <a:pt x="9153" y="17986"/>
                  </a:lnTo>
                  <a:lnTo>
                    <a:pt x="9138" y="17971"/>
                  </a:lnTo>
                  <a:cubicBezTo>
                    <a:pt x="9047" y="17826"/>
                    <a:pt x="8948" y="17682"/>
                    <a:pt x="8841" y="17545"/>
                  </a:cubicBezTo>
                  <a:lnTo>
                    <a:pt x="8788" y="17469"/>
                  </a:lnTo>
                  <a:lnTo>
                    <a:pt x="8773" y="17446"/>
                  </a:lnTo>
                  <a:cubicBezTo>
                    <a:pt x="8606" y="17225"/>
                    <a:pt x="8469" y="16989"/>
                    <a:pt x="8438" y="16731"/>
                  </a:cubicBezTo>
                  <a:cubicBezTo>
                    <a:pt x="8431" y="16685"/>
                    <a:pt x="8423" y="16639"/>
                    <a:pt x="8423" y="16586"/>
                  </a:cubicBezTo>
                  <a:cubicBezTo>
                    <a:pt x="8431" y="16198"/>
                    <a:pt x="8697" y="15856"/>
                    <a:pt x="8849" y="15491"/>
                  </a:cubicBezTo>
                  <a:lnTo>
                    <a:pt x="8857" y="15460"/>
                  </a:lnTo>
                  <a:cubicBezTo>
                    <a:pt x="8902" y="15354"/>
                    <a:pt x="8933" y="15239"/>
                    <a:pt x="8940" y="15118"/>
                  </a:cubicBezTo>
                  <a:cubicBezTo>
                    <a:pt x="8948" y="14958"/>
                    <a:pt x="8925" y="14806"/>
                    <a:pt x="8864" y="14661"/>
                  </a:cubicBezTo>
                  <a:cubicBezTo>
                    <a:pt x="8857" y="14631"/>
                    <a:pt x="8841" y="14600"/>
                    <a:pt x="8826" y="14562"/>
                  </a:cubicBezTo>
                  <a:cubicBezTo>
                    <a:pt x="8819" y="14562"/>
                    <a:pt x="8819" y="14555"/>
                    <a:pt x="8819" y="14547"/>
                  </a:cubicBezTo>
                  <a:cubicBezTo>
                    <a:pt x="8803" y="14524"/>
                    <a:pt x="8788" y="14494"/>
                    <a:pt x="8773" y="14471"/>
                  </a:cubicBezTo>
                  <a:lnTo>
                    <a:pt x="8773" y="14463"/>
                  </a:lnTo>
                  <a:cubicBezTo>
                    <a:pt x="8735" y="14395"/>
                    <a:pt x="8689" y="14334"/>
                    <a:pt x="8651" y="14281"/>
                  </a:cubicBezTo>
                  <a:cubicBezTo>
                    <a:pt x="8484" y="14045"/>
                    <a:pt x="8271" y="13832"/>
                    <a:pt x="8073" y="13596"/>
                  </a:cubicBezTo>
                  <a:lnTo>
                    <a:pt x="7997" y="13512"/>
                  </a:lnTo>
                  <a:lnTo>
                    <a:pt x="7989" y="13497"/>
                  </a:lnTo>
                  <a:cubicBezTo>
                    <a:pt x="7967" y="13474"/>
                    <a:pt x="7944" y="13444"/>
                    <a:pt x="7921" y="13414"/>
                  </a:cubicBezTo>
                  <a:cubicBezTo>
                    <a:pt x="7875" y="13353"/>
                    <a:pt x="7837" y="13292"/>
                    <a:pt x="7792" y="13223"/>
                  </a:cubicBezTo>
                  <a:cubicBezTo>
                    <a:pt x="7731" y="13117"/>
                    <a:pt x="7677" y="13003"/>
                    <a:pt x="7639" y="12881"/>
                  </a:cubicBezTo>
                  <a:cubicBezTo>
                    <a:pt x="7579" y="12668"/>
                    <a:pt x="7563" y="12447"/>
                    <a:pt x="7601" y="12227"/>
                  </a:cubicBezTo>
                  <a:cubicBezTo>
                    <a:pt x="7601" y="12189"/>
                    <a:pt x="7609" y="12151"/>
                    <a:pt x="7617" y="12113"/>
                  </a:cubicBezTo>
                  <a:lnTo>
                    <a:pt x="7624" y="12082"/>
                  </a:lnTo>
                  <a:cubicBezTo>
                    <a:pt x="7632" y="12052"/>
                    <a:pt x="7639" y="12021"/>
                    <a:pt x="7647" y="11991"/>
                  </a:cubicBezTo>
                  <a:cubicBezTo>
                    <a:pt x="7639" y="11983"/>
                    <a:pt x="7639" y="11976"/>
                    <a:pt x="7647" y="11968"/>
                  </a:cubicBezTo>
                  <a:cubicBezTo>
                    <a:pt x="7655" y="11930"/>
                    <a:pt x="7662" y="11892"/>
                    <a:pt x="7677" y="11854"/>
                  </a:cubicBezTo>
                  <a:cubicBezTo>
                    <a:pt x="7677" y="11846"/>
                    <a:pt x="7677" y="11846"/>
                    <a:pt x="7677" y="11846"/>
                  </a:cubicBezTo>
                  <a:cubicBezTo>
                    <a:pt x="7685" y="11808"/>
                    <a:pt x="7693" y="11770"/>
                    <a:pt x="7708" y="11732"/>
                  </a:cubicBezTo>
                  <a:lnTo>
                    <a:pt x="7716" y="11702"/>
                  </a:lnTo>
                  <a:cubicBezTo>
                    <a:pt x="7723" y="11671"/>
                    <a:pt x="7738" y="11641"/>
                    <a:pt x="7746" y="11610"/>
                  </a:cubicBezTo>
                  <a:lnTo>
                    <a:pt x="7754" y="11588"/>
                  </a:lnTo>
                  <a:cubicBezTo>
                    <a:pt x="7769" y="11550"/>
                    <a:pt x="7784" y="11512"/>
                    <a:pt x="7792" y="11473"/>
                  </a:cubicBezTo>
                  <a:cubicBezTo>
                    <a:pt x="7792" y="11458"/>
                    <a:pt x="7807" y="11443"/>
                    <a:pt x="7807" y="11435"/>
                  </a:cubicBezTo>
                  <a:lnTo>
                    <a:pt x="7837" y="11359"/>
                  </a:lnTo>
                  <a:lnTo>
                    <a:pt x="7883" y="11215"/>
                  </a:lnTo>
                  <a:cubicBezTo>
                    <a:pt x="8035" y="10789"/>
                    <a:pt x="8180" y="10355"/>
                    <a:pt x="8111" y="9921"/>
                  </a:cubicBezTo>
                  <a:cubicBezTo>
                    <a:pt x="8111" y="9906"/>
                    <a:pt x="8111" y="9891"/>
                    <a:pt x="8104" y="9876"/>
                  </a:cubicBezTo>
                  <a:cubicBezTo>
                    <a:pt x="8104" y="9845"/>
                    <a:pt x="8096" y="9815"/>
                    <a:pt x="8088" y="9777"/>
                  </a:cubicBezTo>
                  <a:cubicBezTo>
                    <a:pt x="8088" y="9777"/>
                    <a:pt x="8088" y="9769"/>
                    <a:pt x="8088" y="9762"/>
                  </a:cubicBezTo>
                  <a:cubicBezTo>
                    <a:pt x="8081" y="9739"/>
                    <a:pt x="8073" y="9716"/>
                    <a:pt x="8065" y="9686"/>
                  </a:cubicBezTo>
                  <a:cubicBezTo>
                    <a:pt x="8065" y="9686"/>
                    <a:pt x="8065" y="9678"/>
                    <a:pt x="8065" y="9678"/>
                  </a:cubicBezTo>
                  <a:cubicBezTo>
                    <a:pt x="8058" y="9648"/>
                    <a:pt x="8050" y="9625"/>
                    <a:pt x="8035" y="9594"/>
                  </a:cubicBezTo>
                  <a:cubicBezTo>
                    <a:pt x="8027" y="9572"/>
                    <a:pt x="8012" y="9541"/>
                    <a:pt x="8005" y="9511"/>
                  </a:cubicBezTo>
                  <a:cubicBezTo>
                    <a:pt x="7929" y="9343"/>
                    <a:pt x="7837" y="9183"/>
                    <a:pt x="7738" y="9039"/>
                  </a:cubicBezTo>
                  <a:lnTo>
                    <a:pt x="7647" y="8910"/>
                  </a:lnTo>
                  <a:cubicBezTo>
                    <a:pt x="7571" y="8803"/>
                    <a:pt x="7495" y="8704"/>
                    <a:pt x="7426" y="8598"/>
                  </a:cubicBezTo>
                  <a:cubicBezTo>
                    <a:pt x="7381" y="8544"/>
                    <a:pt x="7343" y="8484"/>
                    <a:pt x="7305" y="8423"/>
                  </a:cubicBezTo>
                  <a:cubicBezTo>
                    <a:pt x="7229" y="8324"/>
                    <a:pt x="7168" y="8210"/>
                    <a:pt x="7107" y="8096"/>
                  </a:cubicBezTo>
                  <a:cubicBezTo>
                    <a:pt x="7084" y="8058"/>
                    <a:pt x="7069" y="8019"/>
                    <a:pt x="7046" y="7974"/>
                  </a:cubicBezTo>
                  <a:cubicBezTo>
                    <a:pt x="7031" y="7936"/>
                    <a:pt x="7016" y="7898"/>
                    <a:pt x="7000" y="7852"/>
                  </a:cubicBezTo>
                  <a:cubicBezTo>
                    <a:pt x="6947" y="7708"/>
                    <a:pt x="6924" y="7563"/>
                    <a:pt x="6924" y="7411"/>
                  </a:cubicBezTo>
                  <a:lnTo>
                    <a:pt x="6924" y="7373"/>
                  </a:lnTo>
                  <a:cubicBezTo>
                    <a:pt x="6924" y="7335"/>
                    <a:pt x="6932" y="7289"/>
                    <a:pt x="6939" y="7243"/>
                  </a:cubicBezTo>
                  <a:lnTo>
                    <a:pt x="6947" y="7205"/>
                  </a:lnTo>
                  <a:cubicBezTo>
                    <a:pt x="6955" y="7167"/>
                    <a:pt x="6962" y="7137"/>
                    <a:pt x="6970" y="7107"/>
                  </a:cubicBezTo>
                  <a:cubicBezTo>
                    <a:pt x="6978" y="7068"/>
                    <a:pt x="6985" y="7053"/>
                    <a:pt x="6993" y="7030"/>
                  </a:cubicBezTo>
                  <a:cubicBezTo>
                    <a:pt x="7099" y="6696"/>
                    <a:pt x="7328" y="6399"/>
                    <a:pt x="7548" y="6102"/>
                  </a:cubicBezTo>
                  <a:cubicBezTo>
                    <a:pt x="7693" y="5920"/>
                    <a:pt x="7814" y="5729"/>
                    <a:pt x="7921" y="5532"/>
                  </a:cubicBezTo>
                  <a:cubicBezTo>
                    <a:pt x="7989" y="5395"/>
                    <a:pt x="8035" y="5250"/>
                    <a:pt x="8065" y="5106"/>
                  </a:cubicBezTo>
                  <a:cubicBezTo>
                    <a:pt x="8187" y="4489"/>
                    <a:pt x="7860" y="3926"/>
                    <a:pt x="7541" y="3348"/>
                  </a:cubicBezTo>
                  <a:cubicBezTo>
                    <a:pt x="7449" y="3181"/>
                    <a:pt x="7358" y="3006"/>
                    <a:pt x="7282" y="2831"/>
                  </a:cubicBezTo>
                  <a:cubicBezTo>
                    <a:pt x="7236" y="2740"/>
                    <a:pt x="7198" y="2641"/>
                    <a:pt x="7168" y="2549"/>
                  </a:cubicBezTo>
                  <a:cubicBezTo>
                    <a:pt x="7122" y="2405"/>
                    <a:pt x="7084" y="2260"/>
                    <a:pt x="7069" y="2116"/>
                  </a:cubicBezTo>
                  <a:cubicBezTo>
                    <a:pt x="7054" y="2002"/>
                    <a:pt x="7046" y="1887"/>
                    <a:pt x="7046" y="1773"/>
                  </a:cubicBezTo>
                  <a:cubicBezTo>
                    <a:pt x="7046" y="1712"/>
                    <a:pt x="7046" y="1652"/>
                    <a:pt x="7054" y="1598"/>
                  </a:cubicBezTo>
                  <a:cubicBezTo>
                    <a:pt x="7054" y="1537"/>
                    <a:pt x="7061" y="1484"/>
                    <a:pt x="7069" y="1423"/>
                  </a:cubicBezTo>
                  <a:cubicBezTo>
                    <a:pt x="7092" y="1241"/>
                    <a:pt x="7137" y="1058"/>
                    <a:pt x="7198" y="883"/>
                  </a:cubicBezTo>
                  <a:lnTo>
                    <a:pt x="7213" y="845"/>
                  </a:lnTo>
                  <a:cubicBezTo>
                    <a:pt x="7229" y="815"/>
                    <a:pt x="7236" y="777"/>
                    <a:pt x="7251" y="746"/>
                  </a:cubicBezTo>
                  <a:lnTo>
                    <a:pt x="7274" y="693"/>
                  </a:lnTo>
                  <a:cubicBezTo>
                    <a:pt x="7289" y="663"/>
                    <a:pt x="7305" y="632"/>
                    <a:pt x="7320" y="594"/>
                  </a:cubicBezTo>
                  <a:cubicBezTo>
                    <a:pt x="7328" y="579"/>
                    <a:pt x="7335" y="564"/>
                    <a:pt x="7343" y="548"/>
                  </a:cubicBezTo>
                  <a:cubicBezTo>
                    <a:pt x="7366" y="503"/>
                    <a:pt x="7388" y="457"/>
                    <a:pt x="7419" y="419"/>
                  </a:cubicBezTo>
                  <a:lnTo>
                    <a:pt x="7426" y="396"/>
                  </a:lnTo>
                  <a:cubicBezTo>
                    <a:pt x="7449" y="358"/>
                    <a:pt x="7472" y="320"/>
                    <a:pt x="7495" y="290"/>
                  </a:cubicBezTo>
                  <a:lnTo>
                    <a:pt x="7525" y="244"/>
                  </a:lnTo>
                  <a:cubicBezTo>
                    <a:pt x="7548" y="214"/>
                    <a:pt x="7571" y="183"/>
                    <a:pt x="7594" y="160"/>
                  </a:cubicBezTo>
                  <a:lnTo>
                    <a:pt x="7624" y="122"/>
                  </a:lnTo>
                  <a:cubicBezTo>
                    <a:pt x="7655" y="77"/>
                    <a:pt x="7685" y="39"/>
                    <a:pt x="7716" y="1"/>
                  </a:cubicBezTo>
                  <a:close/>
                  <a:moveTo>
                    <a:pt x="9766" y="25599"/>
                  </a:moveTo>
                  <a:cubicBezTo>
                    <a:pt x="9792" y="25633"/>
                    <a:pt x="9819" y="25667"/>
                    <a:pt x="9846" y="25700"/>
                  </a:cubicBezTo>
                  <a:cubicBezTo>
                    <a:pt x="9824" y="25664"/>
                    <a:pt x="9795" y="25635"/>
                    <a:pt x="9766" y="25599"/>
                  </a:cubicBezTo>
                  <a:close/>
                </a:path>
              </a:pathLst>
            </a:custGeom>
            <a:solidFill>
              <a:srgbClr val="474E45">
                <a:alpha val="4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2"/>
            <p:cNvSpPr/>
            <p:nvPr/>
          </p:nvSpPr>
          <p:spPr>
            <a:xfrm flipH="1" rot="-2487197">
              <a:off x="2895784" y="3885220"/>
              <a:ext cx="12964" cy="12540"/>
            </a:xfrm>
            <a:custGeom>
              <a:rect b="b" l="l" r="r" t="t"/>
              <a:pathLst>
                <a:path extrusionOk="0" h="207" w="214">
                  <a:moveTo>
                    <a:pt x="213" y="1"/>
                  </a:moveTo>
                  <a:cubicBezTo>
                    <a:pt x="137" y="62"/>
                    <a:pt x="69" y="130"/>
                    <a:pt x="0" y="206"/>
                  </a:cubicBezTo>
                  <a:cubicBezTo>
                    <a:pt x="76" y="138"/>
                    <a:pt x="152" y="69"/>
                    <a:pt x="213" y="1"/>
                  </a:cubicBezTo>
                  <a:close/>
                </a:path>
              </a:pathLst>
            </a:custGeom>
            <a:solidFill>
              <a:srgbClr val="AEB5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2"/>
            <p:cNvSpPr/>
            <p:nvPr/>
          </p:nvSpPr>
          <p:spPr>
            <a:xfrm flipH="1" rot="-2487197">
              <a:off x="3257363" y="3594865"/>
              <a:ext cx="605686" cy="1542688"/>
            </a:xfrm>
            <a:custGeom>
              <a:rect b="b" l="l" r="r" t="t"/>
              <a:pathLst>
                <a:path extrusionOk="0" h="25465" w="9998">
                  <a:moveTo>
                    <a:pt x="7472" y="1"/>
                  </a:moveTo>
                  <a:lnTo>
                    <a:pt x="7472" y="1"/>
                  </a:lnTo>
                  <a:cubicBezTo>
                    <a:pt x="6696" y="358"/>
                    <a:pt x="5638" y="252"/>
                    <a:pt x="4786" y="564"/>
                  </a:cubicBezTo>
                  <a:cubicBezTo>
                    <a:pt x="3957" y="860"/>
                    <a:pt x="3333" y="1553"/>
                    <a:pt x="2755" y="2222"/>
                  </a:cubicBezTo>
                  <a:cubicBezTo>
                    <a:pt x="2374" y="2663"/>
                    <a:pt x="1979" y="3127"/>
                    <a:pt x="1872" y="3698"/>
                  </a:cubicBezTo>
                  <a:cubicBezTo>
                    <a:pt x="1773" y="4170"/>
                    <a:pt x="1887" y="4718"/>
                    <a:pt x="1583" y="5098"/>
                  </a:cubicBezTo>
                  <a:cubicBezTo>
                    <a:pt x="1317" y="5440"/>
                    <a:pt x="792" y="5539"/>
                    <a:pt x="601" y="5920"/>
                  </a:cubicBezTo>
                  <a:cubicBezTo>
                    <a:pt x="274" y="6589"/>
                    <a:pt x="1203" y="7259"/>
                    <a:pt x="1172" y="8004"/>
                  </a:cubicBezTo>
                  <a:cubicBezTo>
                    <a:pt x="1142" y="8628"/>
                    <a:pt x="457" y="9008"/>
                    <a:pt x="229" y="9594"/>
                  </a:cubicBezTo>
                  <a:cubicBezTo>
                    <a:pt x="0" y="10172"/>
                    <a:pt x="274" y="10834"/>
                    <a:pt x="594" y="11374"/>
                  </a:cubicBezTo>
                  <a:cubicBezTo>
                    <a:pt x="913" y="11915"/>
                    <a:pt x="1301" y="12462"/>
                    <a:pt x="1309" y="13094"/>
                  </a:cubicBezTo>
                  <a:cubicBezTo>
                    <a:pt x="1309" y="13573"/>
                    <a:pt x="1088" y="14068"/>
                    <a:pt x="1241" y="14524"/>
                  </a:cubicBezTo>
                  <a:cubicBezTo>
                    <a:pt x="1583" y="15559"/>
                    <a:pt x="3386" y="15445"/>
                    <a:pt x="3713" y="16479"/>
                  </a:cubicBezTo>
                  <a:cubicBezTo>
                    <a:pt x="3903" y="17080"/>
                    <a:pt x="3477" y="17803"/>
                    <a:pt x="3827" y="18321"/>
                  </a:cubicBezTo>
                  <a:cubicBezTo>
                    <a:pt x="4185" y="18861"/>
                    <a:pt x="5113" y="18762"/>
                    <a:pt x="5448" y="19310"/>
                  </a:cubicBezTo>
                  <a:cubicBezTo>
                    <a:pt x="5668" y="19682"/>
                    <a:pt x="5509" y="20169"/>
                    <a:pt x="5623" y="20595"/>
                  </a:cubicBezTo>
                  <a:cubicBezTo>
                    <a:pt x="5790" y="21250"/>
                    <a:pt x="6543" y="21546"/>
                    <a:pt x="7175" y="21805"/>
                  </a:cubicBezTo>
                  <a:cubicBezTo>
                    <a:pt x="7608" y="21980"/>
                    <a:pt x="9214" y="24536"/>
                    <a:pt x="9997" y="25464"/>
                  </a:cubicBezTo>
                  <a:cubicBezTo>
                    <a:pt x="9647" y="25038"/>
                    <a:pt x="9374" y="24567"/>
                    <a:pt x="9168" y="24049"/>
                  </a:cubicBezTo>
                  <a:cubicBezTo>
                    <a:pt x="9069" y="23867"/>
                    <a:pt x="8978" y="23684"/>
                    <a:pt x="8894" y="23486"/>
                  </a:cubicBezTo>
                  <a:cubicBezTo>
                    <a:pt x="7677" y="20641"/>
                    <a:pt x="6734" y="17803"/>
                    <a:pt x="5258" y="14935"/>
                  </a:cubicBezTo>
                  <a:cubicBezTo>
                    <a:pt x="4071" y="12691"/>
                    <a:pt x="3774" y="10180"/>
                    <a:pt x="3766" y="7548"/>
                  </a:cubicBezTo>
                  <a:cubicBezTo>
                    <a:pt x="3812" y="4504"/>
                    <a:pt x="5524" y="2123"/>
                    <a:pt x="747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2"/>
            <p:cNvSpPr/>
            <p:nvPr/>
          </p:nvSpPr>
          <p:spPr>
            <a:xfrm flipH="1" rot="-2487197">
              <a:off x="3635502" y="4489974"/>
              <a:ext cx="159085" cy="64821"/>
            </a:xfrm>
            <a:custGeom>
              <a:rect b="b" l="l" r="r" t="t"/>
              <a:pathLst>
                <a:path extrusionOk="0" h="1070" w="2626">
                  <a:moveTo>
                    <a:pt x="1960" y="0"/>
                  </a:moveTo>
                  <a:cubicBezTo>
                    <a:pt x="1525" y="0"/>
                    <a:pt x="1095" y="32"/>
                    <a:pt x="670" y="95"/>
                  </a:cubicBezTo>
                  <a:cubicBezTo>
                    <a:pt x="442" y="133"/>
                    <a:pt x="213" y="187"/>
                    <a:pt x="0" y="270"/>
                  </a:cubicBezTo>
                  <a:cubicBezTo>
                    <a:pt x="107" y="377"/>
                    <a:pt x="183" y="514"/>
                    <a:pt x="236" y="658"/>
                  </a:cubicBezTo>
                  <a:cubicBezTo>
                    <a:pt x="259" y="750"/>
                    <a:pt x="274" y="841"/>
                    <a:pt x="282" y="940"/>
                  </a:cubicBezTo>
                  <a:cubicBezTo>
                    <a:pt x="487" y="993"/>
                    <a:pt x="693" y="1031"/>
                    <a:pt x="906" y="1069"/>
                  </a:cubicBezTo>
                  <a:cubicBezTo>
                    <a:pt x="1362" y="963"/>
                    <a:pt x="1834" y="894"/>
                    <a:pt x="2306" y="879"/>
                  </a:cubicBezTo>
                  <a:cubicBezTo>
                    <a:pt x="2412" y="871"/>
                    <a:pt x="2519" y="871"/>
                    <a:pt x="2625" y="864"/>
                  </a:cubicBezTo>
                  <a:cubicBezTo>
                    <a:pt x="2496" y="582"/>
                    <a:pt x="2359" y="293"/>
                    <a:pt x="2222" y="4"/>
                  </a:cubicBezTo>
                  <a:cubicBezTo>
                    <a:pt x="2134" y="2"/>
                    <a:pt x="2047" y="0"/>
                    <a:pt x="196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2"/>
            <p:cNvSpPr/>
            <p:nvPr/>
          </p:nvSpPr>
          <p:spPr>
            <a:xfrm flipH="1" rot="-2487197">
              <a:off x="3564276" y="4198350"/>
              <a:ext cx="179804" cy="38772"/>
            </a:xfrm>
            <a:custGeom>
              <a:rect b="b" l="l" r="r" t="t"/>
              <a:pathLst>
                <a:path extrusionOk="0" h="640" w="2968">
                  <a:moveTo>
                    <a:pt x="1" y="1"/>
                  </a:moveTo>
                  <a:lnTo>
                    <a:pt x="1" y="1"/>
                  </a:lnTo>
                  <a:cubicBezTo>
                    <a:pt x="130" y="206"/>
                    <a:pt x="244" y="419"/>
                    <a:pt x="351" y="640"/>
                  </a:cubicBezTo>
                  <a:cubicBezTo>
                    <a:pt x="503" y="617"/>
                    <a:pt x="647" y="594"/>
                    <a:pt x="792" y="571"/>
                  </a:cubicBezTo>
                  <a:cubicBezTo>
                    <a:pt x="1445" y="489"/>
                    <a:pt x="2103" y="456"/>
                    <a:pt x="2757" y="456"/>
                  </a:cubicBezTo>
                  <a:cubicBezTo>
                    <a:pt x="2827" y="456"/>
                    <a:pt x="2898" y="456"/>
                    <a:pt x="2968" y="457"/>
                  </a:cubicBezTo>
                  <a:cubicBezTo>
                    <a:pt x="1987" y="259"/>
                    <a:pt x="997" y="100"/>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2"/>
            <p:cNvSpPr/>
            <p:nvPr/>
          </p:nvSpPr>
          <p:spPr>
            <a:xfrm flipH="1" rot="-2487197">
              <a:off x="3735494" y="4306925"/>
              <a:ext cx="83480" cy="39680"/>
            </a:xfrm>
            <a:custGeom>
              <a:rect b="b" l="l" r="r" t="t"/>
              <a:pathLst>
                <a:path extrusionOk="0" h="655" w="1378">
                  <a:moveTo>
                    <a:pt x="1" y="0"/>
                  </a:moveTo>
                  <a:lnTo>
                    <a:pt x="1" y="0"/>
                  </a:lnTo>
                  <a:cubicBezTo>
                    <a:pt x="9" y="84"/>
                    <a:pt x="24" y="160"/>
                    <a:pt x="47" y="236"/>
                  </a:cubicBezTo>
                  <a:cubicBezTo>
                    <a:pt x="100" y="396"/>
                    <a:pt x="191" y="541"/>
                    <a:pt x="305" y="655"/>
                  </a:cubicBezTo>
                  <a:cubicBezTo>
                    <a:pt x="655" y="502"/>
                    <a:pt x="1013" y="388"/>
                    <a:pt x="1378" y="305"/>
                  </a:cubicBezTo>
                  <a:cubicBezTo>
                    <a:pt x="1203" y="282"/>
                    <a:pt x="1036" y="251"/>
                    <a:pt x="868" y="221"/>
                  </a:cubicBezTo>
                  <a:cubicBezTo>
                    <a:pt x="572" y="168"/>
                    <a:pt x="282" y="99"/>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
            <p:cNvSpPr/>
            <p:nvPr/>
          </p:nvSpPr>
          <p:spPr>
            <a:xfrm flipH="1" rot="-2487197">
              <a:off x="3763093" y="4864826"/>
              <a:ext cx="60884" cy="19870"/>
            </a:xfrm>
            <a:custGeom>
              <a:rect b="b" l="l" r="r" t="t"/>
              <a:pathLst>
                <a:path extrusionOk="0" h="328" w="1005">
                  <a:moveTo>
                    <a:pt x="868" y="0"/>
                  </a:moveTo>
                  <a:cubicBezTo>
                    <a:pt x="586" y="84"/>
                    <a:pt x="297" y="153"/>
                    <a:pt x="0" y="198"/>
                  </a:cubicBezTo>
                  <a:cubicBezTo>
                    <a:pt x="24" y="198"/>
                    <a:pt x="48" y="197"/>
                    <a:pt x="72" y="197"/>
                  </a:cubicBezTo>
                  <a:cubicBezTo>
                    <a:pt x="384" y="197"/>
                    <a:pt x="701" y="243"/>
                    <a:pt x="1004" y="328"/>
                  </a:cubicBezTo>
                  <a:lnTo>
                    <a:pt x="868" y="0"/>
                  </a:lnTo>
                  <a:close/>
                </a:path>
              </a:pathLst>
            </a:custGeom>
            <a:solidFill>
              <a:srgbClr val="B7BF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2"/>
            <p:cNvSpPr/>
            <p:nvPr/>
          </p:nvSpPr>
          <p:spPr>
            <a:xfrm flipH="1" rot="-2487197">
              <a:off x="3772934" y="4815327"/>
              <a:ext cx="99171" cy="16660"/>
            </a:xfrm>
            <a:custGeom>
              <a:rect b="b" l="l" r="r" t="t"/>
              <a:pathLst>
                <a:path extrusionOk="0" h="275" w="1637">
                  <a:moveTo>
                    <a:pt x="1" y="0"/>
                  </a:moveTo>
                  <a:cubicBezTo>
                    <a:pt x="107" y="107"/>
                    <a:pt x="229" y="198"/>
                    <a:pt x="358" y="274"/>
                  </a:cubicBezTo>
                  <a:cubicBezTo>
                    <a:pt x="784" y="191"/>
                    <a:pt x="1210" y="130"/>
                    <a:pt x="1636" y="31"/>
                  </a:cubicBezTo>
                  <a:cubicBezTo>
                    <a:pt x="1517" y="26"/>
                    <a:pt x="1397" y="24"/>
                    <a:pt x="1277" y="24"/>
                  </a:cubicBezTo>
                  <a:cubicBezTo>
                    <a:pt x="1036" y="24"/>
                    <a:pt x="794" y="31"/>
                    <a:pt x="556" y="31"/>
                  </a:cubicBezTo>
                  <a:cubicBezTo>
                    <a:pt x="381" y="23"/>
                    <a:pt x="191" y="16"/>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2"/>
            <p:cNvSpPr/>
            <p:nvPr/>
          </p:nvSpPr>
          <p:spPr>
            <a:xfrm flipH="1" rot="-2487197">
              <a:off x="3661667" y="4572699"/>
              <a:ext cx="186710" cy="66396"/>
            </a:xfrm>
            <a:custGeom>
              <a:rect b="b" l="l" r="r" t="t"/>
              <a:pathLst>
                <a:path extrusionOk="0" h="1096" w="3082">
                  <a:moveTo>
                    <a:pt x="746" y="0"/>
                  </a:moveTo>
                  <a:cubicBezTo>
                    <a:pt x="503" y="54"/>
                    <a:pt x="259" y="137"/>
                    <a:pt x="31" y="236"/>
                  </a:cubicBezTo>
                  <a:cubicBezTo>
                    <a:pt x="8" y="480"/>
                    <a:pt x="1" y="715"/>
                    <a:pt x="92" y="928"/>
                  </a:cubicBezTo>
                  <a:cubicBezTo>
                    <a:pt x="427" y="1012"/>
                    <a:pt x="761" y="1073"/>
                    <a:pt x="1104" y="1096"/>
                  </a:cubicBezTo>
                  <a:cubicBezTo>
                    <a:pt x="1522" y="1005"/>
                    <a:pt x="1941" y="951"/>
                    <a:pt x="2367" y="936"/>
                  </a:cubicBezTo>
                  <a:cubicBezTo>
                    <a:pt x="2610" y="921"/>
                    <a:pt x="2846" y="913"/>
                    <a:pt x="3082" y="913"/>
                  </a:cubicBezTo>
                  <a:cubicBezTo>
                    <a:pt x="2975" y="647"/>
                    <a:pt x="2854" y="373"/>
                    <a:pt x="2739" y="107"/>
                  </a:cubicBezTo>
                  <a:cubicBezTo>
                    <a:pt x="2632" y="109"/>
                    <a:pt x="2525" y="111"/>
                    <a:pt x="2417" y="111"/>
                  </a:cubicBezTo>
                  <a:cubicBezTo>
                    <a:pt x="1863" y="111"/>
                    <a:pt x="1308" y="77"/>
                    <a:pt x="7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2"/>
            <p:cNvSpPr/>
            <p:nvPr/>
          </p:nvSpPr>
          <p:spPr>
            <a:xfrm flipH="1" rot="-2487197">
              <a:off x="3176790" y="3786977"/>
              <a:ext cx="81178" cy="188588"/>
            </a:xfrm>
            <a:custGeom>
              <a:rect b="b" l="l" r="r" t="t"/>
              <a:pathLst>
                <a:path extrusionOk="0" h="3113" w="1340">
                  <a:moveTo>
                    <a:pt x="222" y="1"/>
                  </a:moveTo>
                  <a:cubicBezTo>
                    <a:pt x="153" y="69"/>
                    <a:pt x="77" y="145"/>
                    <a:pt x="1" y="222"/>
                  </a:cubicBezTo>
                  <a:cubicBezTo>
                    <a:pt x="168" y="921"/>
                    <a:pt x="404" y="1599"/>
                    <a:pt x="701" y="2253"/>
                  </a:cubicBezTo>
                  <a:cubicBezTo>
                    <a:pt x="830" y="2542"/>
                    <a:pt x="960" y="2831"/>
                    <a:pt x="1104" y="3113"/>
                  </a:cubicBezTo>
                  <a:cubicBezTo>
                    <a:pt x="1180" y="2930"/>
                    <a:pt x="1256" y="2747"/>
                    <a:pt x="1340" y="2565"/>
                  </a:cubicBezTo>
                  <a:cubicBezTo>
                    <a:pt x="921" y="1735"/>
                    <a:pt x="571" y="868"/>
                    <a:pt x="22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2"/>
            <p:cNvSpPr/>
            <p:nvPr/>
          </p:nvSpPr>
          <p:spPr>
            <a:xfrm flipH="1" rot="-2487197">
              <a:off x="3093196" y="3798151"/>
              <a:ext cx="39256" cy="151694"/>
            </a:xfrm>
            <a:custGeom>
              <a:rect b="b" l="l" r="r" t="t"/>
              <a:pathLst>
                <a:path extrusionOk="0" h="2504" w="648">
                  <a:moveTo>
                    <a:pt x="137" y="1"/>
                  </a:moveTo>
                  <a:cubicBezTo>
                    <a:pt x="92" y="16"/>
                    <a:pt x="46" y="31"/>
                    <a:pt x="1" y="46"/>
                  </a:cubicBezTo>
                  <a:cubicBezTo>
                    <a:pt x="16" y="876"/>
                    <a:pt x="122" y="1697"/>
                    <a:pt x="320" y="2504"/>
                  </a:cubicBezTo>
                  <a:cubicBezTo>
                    <a:pt x="427" y="2329"/>
                    <a:pt x="533" y="2154"/>
                    <a:pt x="647" y="1979"/>
                  </a:cubicBezTo>
                  <a:cubicBezTo>
                    <a:pt x="404" y="1347"/>
                    <a:pt x="267" y="678"/>
                    <a:pt x="13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2"/>
            <p:cNvSpPr/>
            <p:nvPr/>
          </p:nvSpPr>
          <p:spPr>
            <a:xfrm flipH="1" rot="-2487197">
              <a:off x="3042303" y="3817590"/>
              <a:ext cx="45678" cy="107894"/>
            </a:xfrm>
            <a:custGeom>
              <a:rect b="b" l="l" r="r" t="t"/>
              <a:pathLst>
                <a:path extrusionOk="0" h="1781" w="754">
                  <a:moveTo>
                    <a:pt x="753" y="1"/>
                  </a:moveTo>
                  <a:cubicBezTo>
                    <a:pt x="495" y="31"/>
                    <a:pt x="244" y="61"/>
                    <a:pt x="0" y="107"/>
                  </a:cubicBezTo>
                  <a:cubicBezTo>
                    <a:pt x="99" y="670"/>
                    <a:pt x="236" y="1233"/>
                    <a:pt x="411" y="1781"/>
                  </a:cubicBezTo>
                  <a:cubicBezTo>
                    <a:pt x="510" y="1629"/>
                    <a:pt x="624" y="1484"/>
                    <a:pt x="731" y="1340"/>
                  </a:cubicBezTo>
                  <a:cubicBezTo>
                    <a:pt x="723" y="1050"/>
                    <a:pt x="715" y="769"/>
                    <a:pt x="723" y="480"/>
                  </a:cubicBezTo>
                  <a:cubicBezTo>
                    <a:pt x="731" y="320"/>
                    <a:pt x="738" y="160"/>
                    <a:pt x="7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
            <p:cNvSpPr/>
            <p:nvPr/>
          </p:nvSpPr>
          <p:spPr>
            <a:xfrm flipH="1" rot="-2487197">
              <a:off x="3773827" y="4708515"/>
              <a:ext cx="44769" cy="14782"/>
            </a:xfrm>
            <a:custGeom>
              <a:rect b="b" l="l" r="r" t="t"/>
              <a:pathLst>
                <a:path extrusionOk="0" h="244" w="739">
                  <a:moveTo>
                    <a:pt x="738" y="0"/>
                  </a:moveTo>
                  <a:lnTo>
                    <a:pt x="738" y="0"/>
                  </a:lnTo>
                  <a:cubicBezTo>
                    <a:pt x="487" y="8"/>
                    <a:pt x="244" y="15"/>
                    <a:pt x="0" y="23"/>
                  </a:cubicBezTo>
                  <a:cubicBezTo>
                    <a:pt x="16" y="91"/>
                    <a:pt x="23" y="167"/>
                    <a:pt x="31" y="243"/>
                  </a:cubicBezTo>
                  <a:cubicBezTo>
                    <a:pt x="168" y="183"/>
                    <a:pt x="305" y="137"/>
                    <a:pt x="442" y="91"/>
                  </a:cubicBezTo>
                  <a:cubicBezTo>
                    <a:pt x="541" y="61"/>
                    <a:pt x="640" y="30"/>
                    <a:pt x="73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2"/>
            <p:cNvSpPr/>
            <p:nvPr/>
          </p:nvSpPr>
          <p:spPr>
            <a:xfrm flipH="1" rot="-2487197">
              <a:off x="3559506" y="4262088"/>
              <a:ext cx="193677" cy="26292"/>
            </a:xfrm>
            <a:custGeom>
              <a:rect b="b" l="l" r="r" t="t"/>
              <a:pathLst>
                <a:path extrusionOk="0" h="434" w="3197">
                  <a:moveTo>
                    <a:pt x="2227" y="1"/>
                  </a:moveTo>
                  <a:cubicBezTo>
                    <a:pt x="1483" y="1"/>
                    <a:pt x="738" y="38"/>
                    <a:pt x="1" y="159"/>
                  </a:cubicBezTo>
                  <a:cubicBezTo>
                    <a:pt x="24" y="213"/>
                    <a:pt x="31" y="258"/>
                    <a:pt x="46" y="304"/>
                  </a:cubicBezTo>
                  <a:lnTo>
                    <a:pt x="259" y="372"/>
                  </a:lnTo>
                  <a:cubicBezTo>
                    <a:pt x="343" y="395"/>
                    <a:pt x="427" y="418"/>
                    <a:pt x="510" y="433"/>
                  </a:cubicBezTo>
                  <a:cubicBezTo>
                    <a:pt x="978" y="366"/>
                    <a:pt x="1453" y="327"/>
                    <a:pt x="1931" y="327"/>
                  </a:cubicBezTo>
                  <a:cubicBezTo>
                    <a:pt x="2099" y="327"/>
                    <a:pt x="2267" y="332"/>
                    <a:pt x="2435" y="342"/>
                  </a:cubicBezTo>
                  <a:cubicBezTo>
                    <a:pt x="2686" y="350"/>
                    <a:pt x="2945" y="372"/>
                    <a:pt x="3196" y="403"/>
                  </a:cubicBezTo>
                  <a:cubicBezTo>
                    <a:pt x="3158" y="273"/>
                    <a:pt x="3120" y="144"/>
                    <a:pt x="3082" y="15"/>
                  </a:cubicBezTo>
                  <a:cubicBezTo>
                    <a:pt x="2797" y="6"/>
                    <a:pt x="2512" y="1"/>
                    <a:pt x="222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2"/>
            <p:cNvSpPr/>
            <p:nvPr/>
          </p:nvSpPr>
          <p:spPr>
            <a:xfrm flipH="1" rot="-2487197">
              <a:off x="3692767" y="4669023"/>
              <a:ext cx="153512" cy="27746"/>
            </a:xfrm>
            <a:custGeom>
              <a:rect b="b" l="l" r="r" t="t"/>
              <a:pathLst>
                <a:path extrusionOk="0" h="458" w="2534">
                  <a:moveTo>
                    <a:pt x="2359" y="1"/>
                  </a:moveTo>
                  <a:cubicBezTo>
                    <a:pt x="2275" y="8"/>
                    <a:pt x="2199" y="16"/>
                    <a:pt x="2115" y="16"/>
                  </a:cubicBezTo>
                  <a:cubicBezTo>
                    <a:pt x="1734" y="52"/>
                    <a:pt x="1352" y="69"/>
                    <a:pt x="971" y="69"/>
                  </a:cubicBezTo>
                  <a:cubicBezTo>
                    <a:pt x="713" y="69"/>
                    <a:pt x="456" y="62"/>
                    <a:pt x="198" y="46"/>
                  </a:cubicBezTo>
                  <a:cubicBezTo>
                    <a:pt x="137" y="54"/>
                    <a:pt x="69" y="69"/>
                    <a:pt x="0" y="92"/>
                  </a:cubicBezTo>
                  <a:cubicBezTo>
                    <a:pt x="267" y="183"/>
                    <a:pt x="533" y="274"/>
                    <a:pt x="715" y="457"/>
                  </a:cubicBezTo>
                  <a:cubicBezTo>
                    <a:pt x="1237" y="457"/>
                    <a:pt x="1759" y="424"/>
                    <a:pt x="2276" y="424"/>
                  </a:cubicBezTo>
                  <a:cubicBezTo>
                    <a:pt x="2362" y="424"/>
                    <a:pt x="2448" y="424"/>
                    <a:pt x="2534" y="427"/>
                  </a:cubicBezTo>
                  <a:lnTo>
                    <a:pt x="2359"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2"/>
            <p:cNvSpPr/>
            <p:nvPr/>
          </p:nvSpPr>
          <p:spPr>
            <a:xfrm flipH="1" rot="-2487197">
              <a:off x="3234832" y="3815137"/>
              <a:ext cx="118981" cy="167385"/>
            </a:xfrm>
            <a:custGeom>
              <a:rect b="b" l="l" r="r" t="t"/>
              <a:pathLst>
                <a:path extrusionOk="0" h="2763" w="1964">
                  <a:moveTo>
                    <a:pt x="190" y="0"/>
                  </a:moveTo>
                  <a:cubicBezTo>
                    <a:pt x="122" y="84"/>
                    <a:pt x="61" y="175"/>
                    <a:pt x="0" y="259"/>
                  </a:cubicBezTo>
                  <a:cubicBezTo>
                    <a:pt x="411" y="974"/>
                    <a:pt x="898" y="1644"/>
                    <a:pt x="1438" y="2260"/>
                  </a:cubicBezTo>
                  <a:cubicBezTo>
                    <a:pt x="1583" y="2427"/>
                    <a:pt x="1727" y="2595"/>
                    <a:pt x="1879" y="2762"/>
                  </a:cubicBezTo>
                  <a:cubicBezTo>
                    <a:pt x="1902" y="2671"/>
                    <a:pt x="1933" y="2564"/>
                    <a:pt x="1963" y="2465"/>
                  </a:cubicBezTo>
                  <a:lnTo>
                    <a:pt x="1955" y="2458"/>
                  </a:lnTo>
                  <a:cubicBezTo>
                    <a:pt x="1377" y="1628"/>
                    <a:pt x="784" y="814"/>
                    <a:pt x="19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2"/>
            <p:cNvSpPr/>
            <p:nvPr/>
          </p:nvSpPr>
          <p:spPr>
            <a:xfrm flipH="1" rot="-2487197">
              <a:off x="3347846" y="3906723"/>
              <a:ext cx="175684" cy="148907"/>
            </a:xfrm>
            <a:custGeom>
              <a:rect b="b" l="l" r="r" t="t"/>
              <a:pathLst>
                <a:path extrusionOk="0" h="2458" w="2900">
                  <a:moveTo>
                    <a:pt x="366" y="0"/>
                  </a:moveTo>
                  <a:cubicBezTo>
                    <a:pt x="244" y="84"/>
                    <a:pt x="115" y="153"/>
                    <a:pt x="1" y="236"/>
                  </a:cubicBezTo>
                  <a:cubicBezTo>
                    <a:pt x="191" y="396"/>
                    <a:pt x="381" y="541"/>
                    <a:pt x="579" y="685"/>
                  </a:cubicBezTo>
                  <a:cubicBezTo>
                    <a:pt x="891" y="921"/>
                    <a:pt x="1180" y="1164"/>
                    <a:pt x="1477" y="1408"/>
                  </a:cubicBezTo>
                  <a:cubicBezTo>
                    <a:pt x="1713" y="1613"/>
                    <a:pt x="1949" y="1811"/>
                    <a:pt x="2184" y="2009"/>
                  </a:cubicBezTo>
                  <a:cubicBezTo>
                    <a:pt x="2420" y="2153"/>
                    <a:pt x="2656" y="2306"/>
                    <a:pt x="2884" y="2458"/>
                  </a:cubicBezTo>
                  <a:lnTo>
                    <a:pt x="2884" y="2169"/>
                  </a:lnTo>
                  <a:cubicBezTo>
                    <a:pt x="2884" y="2070"/>
                    <a:pt x="2892" y="1956"/>
                    <a:pt x="2900" y="1857"/>
                  </a:cubicBezTo>
                  <a:cubicBezTo>
                    <a:pt x="2496" y="1621"/>
                    <a:pt x="2093" y="1385"/>
                    <a:pt x="1698" y="1142"/>
                  </a:cubicBezTo>
                  <a:cubicBezTo>
                    <a:pt x="1370" y="929"/>
                    <a:pt x="1097" y="655"/>
                    <a:pt x="807" y="396"/>
                  </a:cubicBezTo>
                  <a:cubicBezTo>
                    <a:pt x="663" y="267"/>
                    <a:pt x="518" y="130"/>
                    <a:pt x="36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2"/>
            <p:cNvSpPr/>
            <p:nvPr/>
          </p:nvSpPr>
          <p:spPr>
            <a:xfrm flipH="1" rot="-2487197">
              <a:off x="3298615" y="3871381"/>
              <a:ext cx="130491" cy="150301"/>
            </a:xfrm>
            <a:custGeom>
              <a:rect b="b" l="l" r="r" t="t"/>
              <a:pathLst>
                <a:path extrusionOk="0" h="2481" w="2154">
                  <a:moveTo>
                    <a:pt x="61" y="1"/>
                  </a:moveTo>
                  <a:cubicBezTo>
                    <a:pt x="54" y="191"/>
                    <a:pt x="39" y="381"/>
                    <a:pt x="1" y="571"/>
                  </a:cubicBezTo>
                  <a:cubicBezTo>
                    <a:pt x="320" y="891"/>
                    <a:pt x="655" y="1187"/>
                    <a:pt x="982" y="1499"/>
                  </a:cubicBezTo>
                  <a:cubicBezTo>
                    <a:pt x="1332" y="1842"/>
                    <a:pt x="1697" y="2169"/>
                    <a:pt x="2062" y="2481"/>
                  </a:cubicBezTo>
                  <a:cubicBezTo>
                    <a:pt x="2093" y="2291"/>
                    <a:pt x="2116" y="2116"/>
                    <a:pt x="2154" y="1933"/>
                  </a:cubicBezTo>
                  <a:cubicBezTo>
                    <a:pt x="1545" y="1454"/>
                    <a:pt x="967" y="936"/>
                    <a:pt x="419" y="381"/>
                  </a:cubicBezTo>
                  <a:cubicBezTo>
                    <a:pt x="305" y="252"/>
                    <a:pt x="183" y="122"/>
                    <a:pt x="6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2"/>
            <p:cNvSpPr/>
            <p:nvPr/>
          </p:nvSpPr>
          <p:spPr>
            <a:xfrm flipH="1" rot="-2487197">
              <a:off x="3288659" y="3827054"/>
              <a:ext cx="78391" cy="99595"/>
            </a:xfrm>
            <a:custGeom>
              <a:rect b="b" l="l" r="r" t="t"/>
              <a:pathLst>
                <a:path extrusionOk="0" h="1644" w="1294">
                  <a:moveTo>
                    <a:pt x="115" y="1"/>
                  </a:moveTo>
                  <a:cubicBezTo>
                    <a:pt x="61" y="107"/>
                    <a:pt x="23" y="229"/>
                    <a:pt x="1" y="343"/>
                  </a:cubicBezTo>
                  <a:cubicBezTo>
                    <a:pt x="214" y="556"/>
                    <a:pt x="411" y="777"/>
                    <a:pt x="624" y="997"/>
                  </a:cubicBezTo>
                  <a:cubicBezTo>
                    <a:pt x="830" y="1210"/>
                    <a:pt x="1058" y="1439"/>
                    <a:pt x="1294" y="1644"/>
                  </a:cubicBezTo>
                  <a:cubicBezTo>
                    <a:pt x="929" y="1203"/>
                    <a:pt x="594" y="746"/>
                    <a:pt x="282" y="275"/>
                  </a:cubicBezTo>
                  <a:cubicBezTo>
                    <a:pt x="229" y="183"/>
                    <a:pt x="168" y="92"/>
                    <a:pt x="11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2"/>
            <p:cNvSpPr/>
            <p:nvPr/>
          </p:nvSpPr>
          <p:spPr>
            <a:xfrm flipH="1" rot="-2487197">
              <a:off x="3784813" y="4925653"/>
              <a:ext cx="30048" cy="16175"/>
            </a:xfrm>
            <a:custGeom>
              <a:rect b="b" l="l" r="r" t="t"/>
              <a:pathLst>
                <a:path extrusionOk="0" h="267" w="496">
                  <a:moveTo>
                    <a:pt x="381" y="1"/>
                  </a:moveTo>
                  <a:cubicBezTo>
                    <a:pt x="260" y="46"/>
                    <a:pt x="130" y="84"/>
                    <a:pt x="1" y="115"/>
                  </a:cubicBezTo>
                  <a:cubicBezTo>
                    <a:pt x="161" y="168"/>
                    <a:pt x="328" y="221"/>
                    <a:pt x="495" y="267"/>
                  </a:cubicBezTo>
                  <a:lnTo>
                    <a:pt x="381" y="1"/>
                  </a:lnTo>
                  <a:close/>
                </a:path>
              </a:pathLst>
            </a:custGeom>
            <a:solidFill>
              <a:srgbClr val="B7BF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2"/>
            <p:cNvSpPr/>
            <p:nvPr/>
          </p:nvSpPr>
          <p:spPr>
            <a:xfrm flipH="1" rot="-2487197">
              <a:off x="3491115" y="4044570"/>
              <a:ext cx="153088" cy="66881"/>
            </a:xfrm>
            <a:custGeom>
              <a:rect b="b" l="l" r="r" t="t"/>
              <a:pathLst>
                <a:path extrusionOk="0" h="1104" w="2527">
                  <a:moveTo>
                    <a:pt x="374" y="0"/>
                  </a:moveTo>
                  <a:cubicBezTo>
                    <a:pt x="252" y="153"/>
                    <a:pt x="123" y="297"/>
                    <a:pt x="1" y="457"/>
                  </a:cubicBezTo>
                  <a:cubicBezTo>
                    <a:pt x="853" y="624"/>
                    <a:pt x="1698" y="837"/>
                    <a:pt x="2527" y="1104"/>
                  </a:cubicBezTo>
                  <a:cubicBezTo>
                    <a:pt x="1895" y="761"/>
                    <a:pt x="1272" y="419"/>
                    <a:pt x="625" y="115"/>
                  </a:cubicBezTo>
                  <a:lnTo>
                    <a:pt x="37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2"/>
            <p:cNvSpPr/>
            <p:nvPr/>
          </p:nvSpPr>
          <p:spPr>
            <a:xfrm flipH="1" rot="-2487197">
              <a:off x="3133038" y="3771827"/>
              <a:ext cx="65064" cy="173321"/>
            </a:xfrm>
            <a:custGeom>
              <a:rect b="b" l="l" r="r" t="t"/>
              <a:pathLst>
                <a:path extrusionOk="0" h="2861" w="1074">
                  <a:moveTo>
                    <a:pt x="663" y="0"/>
                  </a:moveTo>
                  <a:cubicBezTo>
                    <a:pt x="427" y="122"/>
                    <a:pt x="206" y="274"/>
                    <a:pt x="1" y="441"/>
                  </a:cubicBezTo>
                  <a:cubicBezTo>
                    <a:pt x="320" y="1255"/>
                    <a:pt x="648" y="2069"/>
                    <a:pt x="1028" y="2861"/>
                  </a:cubicBezTo>
                  <a:cubicBezTo>
                    <a:pt x="1043" y="2830"/>
                    <a:pt x="1058" y="2807"/>
                    <a:pt x="1074" y="2777"/>
                  </a:cubicBezTo>
                  <a:cubicBezTo>
                    <a:pt x="830" y="1872"/>
                    <a:pt x="693" y="936"/>
                    <a:pt x="66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2"/>
            <p:cNvSpPr/>
            <p:nvPr/>
          </p:nvSpPr>
          <p:spPr>
            <a:xfrm flipH="1" rot="-2487197">
              <a:off x="3387035" y="3935671"/>
              <a:ext cx="198705" cy="177986"/>
            </a:xfrm>
            <a:custGeom>
              <a:rect b="b" l="l" r="r" t="t"/>
              <a:pathLst>
                <a:path extrusionOk="0" h="2938" w="3280">
                  <a:moveTo>
                    <a:pt x="1" y="1"/>
                  </a:moveTo>
                  <a:cubicBezTo>
                    <a:pt x="1" y="252"/>
                    <a:pt x="138" y="510"/>
                    <a:pt x="282" y="777"/>
                  </a:cubicBezTo>
                  <a:cubicBezTo>
                    <a:pt x="830" y="1187"/>
                    <a:pt x="1416" y="1537"/>
                    <a:pt x="1956" y="1956"/>
                  </a:cubicBezTo>
                  <a:cubicBezTo>
                    <a:pt x="2291" y="2199"/>
                    <a:pt x="2610" y="2450"/>
                    <a:pt x="2937" y="2701"/>
                  </a:cubicBezTo>
                  <a:cubicBezTo>
                    <a:pt x="3051" y="2777"/>
                    <a:pt x="3166" y="2853"/>
                    <a:pt x="3280" y="2937"/>
                  </a:cubicBezTo>
                  <a:cubicBezTo>
                    <a:pt x="3264" y="2694"/>
                    <a:pt x="3257" y="2450"/>
                    <a:pt x="3249" y="2207"/>
                  </a:cubicBezTo>
                  <a:cubicBezTo>
                    <a:pt x="3067" y="2070"/>
                    <a:pt x="2884" y="1933"/>
                    <a:pt x="2709" y="1788"/>
                  </a:cubicBezTo>
                  <a:cubicBezTo>
                    <a:pt x="2565" y="1674"/>
                    <a:pt x="2420" y="1560"/>
                    <a:pt x="2283" y="1446"/>
                  </a:cubicBezTo>
                  <a:cubicBezTo>
                    <a:pt x="1804" y="1142"/>
                    <a:pt x="1332" y="845"/>
                    <a:pt x="853" y="533"/>
                  </a:cubicBezTo>
                  <a:cubicBezTo>
                    <a:pt x="571" y="343"/>
                    <a:pt x="282" y="160"/>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2"/>
            <p:cNvSpPr/>
            <p:nvPr/>
          </p:nvSpPr>
          <p:spPr>
            <a:xfrm flipH="1" rot="-2487197">
              <a:off x="2953295" y="3857655"/>
              <a:ext cx="62277" cy="71970"/>
            </a:xfrm>
            <a:custGeom>
              <a:rect b="b" l="l" r="r" t="t"/>
              <a:pathLst>
                <a:path extrusionOk="0" h="1188" w="1028">
                  <a:moveTo>
                    <a:pt x="1028" y="1"/>
                  </a:moveTo>
                  <a:lnTo>
                    <a:pt x="1028" y="1"/>
                  </a:lnTo>
                  <a:cubicBezTo>
                    <a:pt x="716" y="130"/>
                    <a:pt x="381" y="221"/>
                    <a:pt x="38" y="259"/>
                  </a:cubicBezTo>
                  <a:cubicBezTo>
                    <a:pt x="8" y="564"/>
                    <a:pt x="0" y="875"/>
                    <a:pt x="0" y="1187"/>
                  </a:cubicBezTo>
                  <a:cubicBezTo>
                    <a:pt x="328" y="777"/>
                    <a:pt x="678" y="389"/>
                    <a:pt x="10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2"/>
            <p:cNvSpPr/>
            <p:nvPr/>
          </p:nvSpPr>
          <p:spPr>
            <a:xfrm flipH="1" rot="-2487197">
              <a:off x="3775339" y="4962400"/>
              <a:ext cx="118981" cy="163204"/>
            </a:xfrm>
            <a:custGeom>
              <a:rect b="b" l="l" r="r" t="t"/>
              <a:pathLst>
                <a:path extrusionOk="0" h="2694" w="1964">
                  <a:moveTo>
                    <a:pt x="1" y="0"/>
                  </a:moveTo>
                  <a:lnTo>
                    <a:pt x="1" y="0"/>
                  </a:lnTo>
                  <a:cubicBezTo>
                    <a:pt x="648" y="875"/>
                    <a:pt x="1469" y="2108"/>
                    <a:pt x="1964" y="2693"/>
                  </a:cubicBezTo>
                  <a:cubicBezTo>
                    <a:pt x="1614" y="2267"/>
                    <a:pt x="1332" y="1796"/>
                    <a:pt x="1135" y="1278"/>
                  </a:cubicBezTo>
                  <a:cubicBezTo>
                    <a:pt x="1036" y="1096"/>
                    <a:pt x="937" y="913"/>
                    <a:pt x="853" y="715"/>
                  </a:cubicBezTo>
                  <a:cubicBezTo>
                    <a:pt x="777" y="540"/>
                    <a:pt x="708" y="358"/>
                    <a:pt x="632" y="183"/>
                  </a:cubicBezTo>
                  <a:cubicBezTo>
                    <a:pt x="427" y="122"/>
                    <a:pt x="214" y="69"/>
                    <a:pt x="1" y="0"/>
                  </a:cubicBezTo>
                  <a:close/>
                </a:path>
              </a:pathLst>
            </a:custGeom>
            <a:solidFill>
              <a:srgbClr val="B7BF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2"/>
            <p:cNvSpPr/>
            <p:nvPr/>
          </p:nvSpPr>
          <p:spPr>
            <a:xfrm flipH="1" rot="-2487197">
              <a:off x="3221984" y="3789094"/>
              <a:ext cx="52160" cy="94506"/>
            </a:xfrm>
            <a:custGeom>
              <a:rect b="b" l="l" r="r" t="t"/>
              <a:pathLst>
                <a:path extrusionOk="0" h="1560" w="861">
                  <a:moveTo>
                    <a:pt x="328" y="0"/>
                  </a:moveTo>
                  <a:cubicBezTo>
                    <a:pt x="251" y="76"/>
                    <a:pt x="183" y="160"/>
                    <a:pt x="115" y="236"/>
                  </a:cubicBezTo>
                  <a:lnTo>
                    <a:pt x="0" y="373"/>
                  </a:lnTo>
                  <a:lnTo>
                    <a:pt x="860" y="1560"/>
                  </a:lnTo>
                  <a:cubicBezTo>
                    <a:pt x="685" y="1134"/>
                    <a:pt x="525" y="700"/>
                    <a:pt x="396" y="259"/>
                  </a:cubicBezTo>
                  <a:cubicBezTo>
                    <a:pt x="373" y="175"/>
                    <a:pt x="350" y="84"/>
                    <a:pt x="32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2"/>
            <p:cNvSpPr/>
            <p:nvPr/>
          </p:nvSpPr>
          <p:spPr>
            <a:xfrm flipH="1" rot="-2487197">
              <a:off x="3368744" y="3896484"/>
              <a:ext cx="72455" cy="65064"/>
            </a:xfrm>
            <a:custGeom>
              <a:rect b="b" l="l" r="r" t="t"/>
              <a:pathLst>
                <a:path extrusionOk="0" h="1074" w="1196">
                  <a:moveTo>
                    <a:pt x="54" y="0"/>
                  </a:moveTo>
                  <a:lnTo>
                    <a:pt x="47" y="8"/>
                  </a:lnTo>
                  <a:cubicBezTo>
                    <a:pt x="31" y="23"/>
                    <a:pt x="16" y="38"/>
                    <a:pt x="1" y="54"/>
                  </a:cubicBezTo>
                  <a:cubicBezTo>
                    <a:pt x="396" y="396"/>
                    <a:pt x="769" y="769"/>
                    <a:pt x="1195" y="1073"/>
                  </a:cubicBezTo>
                  <a:cubicBezTo>
                    <a:pt x="1058" y="936"/>
                    <a:pt x="914" y="807"/>
                    <a:pt x="769" y="677"/>
                  </a:cubicBezTo>
                  <a:cubicBezTo>
                    <a:pt x="533" y="449"/>
                    <a:pt x="290" y="229"/>
                    <a:pt x="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2"/>
            <p:cNvSpPr/>
            <p:nvPr/>
          </p:nvSpPr>
          <p:spPr>
            <a:xfrm flipH="1" rot="-2487197">
              <a:off x="3577003" y="4305046"/>
              <a:ext cx="226330" cy="65003"/>
            </a:xfrm>
            <a:custGeom>
              <a:rect b="b" l="l" r="r" t="t"/>
              <a:pathLst>
                <a:path extrusionOk="0" h="1073" w="3736">
                  <a:moveTo>
                    <a:pt x="495" y="0"/>
                  </a:moveTo>
                  <a:cubicBezTo>
                    <a:pt x="358" y="23"/>
                    <a:pt x="221" y="54"/>
                    <a:pt x="76" y="84"/>
                  </a:cubicBezTo>
                  <a:cubicBezTo>
                    <a:pt x="61" y="267"/>
                    <a:pt x="23" y="449"/>
                    <a:pt x="0" y="624"/>
                  </a:cubicBezTo>
                  <a:cubicBezTo>
                    <a:pt x="381" y="769"/>
                    <a:pt x="784" y="860"/>
                    <a:pt x="1187" y="921"/>
                  </a:cubicBezTo>
                  <a:cubicBezTo>
                    <a:pt x="1666" y="989"/>
                    <a:pt x="2153" y="1035"/>
                    <a:pt x="2640" y="1058"/>
                  </a:cubicBezTo>
                  <a:cubicBezTo>
                    <a:pt x="2754" y="1065"/>
                    <a:pt x="2868" y="1073"/>
                    <a:pt x="2982" y="1073"/>
                  </a:cubicBezTo>
                  <a:cubicBezTo>
                    <a:pt x="3234" y="1050"/>
                    <a:pt x="3485" y="1035"/>
                    <a:pt x="3736" y="1027"/>
                  </a:cubicBezTo>
                  <a:cubicBezTo>
                    <a:pt x="3622" y="784"/>
                    <a:pt x="3523" y="540"/>
                    <a:pt x="3431" y="289"/>
                  </a:cubicBezTo>
                  <a:lnTo>
                    <a:pt x="3264" y="289"/>
                  </a:lnTo>
                  <a:cubicBezTo>
                    <a:pt x="2518" y="289"/>
                    <a:pt x="1773" y="236"/>
                    <a:pt x="1042" y="107"/>
                  </a:cubicBezTo>
                  <a:cubicBezTo>
                    <a:pt x="860" y="76"/>
                    <a:pt x="677" y="38"/>
                    <a:pt x="4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2"/>
            <p:cNvSpPr/>
            <p:nvPr/>
          </p:nvSpPr>
          <p:spPr>
            <a:xfrm flipH="1" rot="-2487197">
              <a:off x="3603765" y="4399295"/>
              <a:ext cx="218091" cy="41982"/>
            </a:xfrm>
            <a:custGeom>
              <a:rect b="b" l="l" r="r" t="t"/>
              <a:pathLst>
                <a:path extrusionOk="0" h="693" w="3600">
                  <a:moveTo>
                    <a:pt x="2275" y="0"/>
                  </a:moveTo>
                  <a:cubicBezTo>
                    <a:pt x="2146" y="8"/>
                    <a:pt x="2017" y="23"/>
                    <a:pt x="1895" y="38"/>
                  </a:cubicBezTo>
                  <a:cubicBezTo>
                    <a:pt x="1248" y="107"/>
                    <a:pt x="609" y="251"/>
                    <a:pt x="0" y="464"/>
                  </a:cubicBezTo>
                  <a:lnTo>
                    <a:pt x="38" y="479"/>
                  </a:lnTo>
                  <a:cubicBezTo>
                    <a:pt x="183" y="533"/>
                    <a:pt x="328" y="571"/>
                    <a:pt x="480" y="593"/>
                  </a:cubicBezTo>
                  <a:cubicBezTo>
                    <a:pt x="852" y="657"/>
                    <a:pt x="1229" y="672"/>
                    <a:pt x="1607" y="672"/>
                  </a:cubicBezTo>
                  <a:cubicBezTo>
                    <a:pt x="1863" y="672"/>
                    <a:pt x="2119" y="665"/>
                    <a:pt x="2374" y="662"/>
                  </a:cubicBezTo>
                  <a:cubicBezTo>
                    <a:pt x="2777" y="662"/>
                    <a:pt x="3188" y="677"/>
                    <a:pt x="3599" y="692"/>
                  </a:cubicBezTo>
                  <a:cubicBezTo>
                    <a:pt x="3515" y="533"/>
                    <a:pt x="3439" y="373"/>
                    <a:pt x="3356" y="213"/>
                  </a:cubicBezTo>
                  <a:cubicBezTo>
                    <a:pt x="3318" y="145"/>
                    <a:pt x="3287" y="76"/>
                    <a:pt x="3249" y="8"/>
                  </a:cubicBezTo>
                  <a:lnTo>
                    <a:pt x="3082" y="8"/>
                  </a:lnTo>
                  <a:cubicBezTo>
                    <a:pt x="2815" y="8"/>
                    <a:pt x="2542" y="8"/>
                    <a:pt x="227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2"/>
            <p:cNvSpPr/>
            <p:nvPr/>
          </p:nvSpPr>
          <p:spPr>
            <a:xfrm flipH="1" rot="-2487197">
              <a:off x="3439199" y="4040894"/>
              <a:ext cx="169202" cy="103775"/>
            </a:xfrm>
            <a:custGeom>
              <a:rect b="b" l="l" r="r" t="t"/>
              <a:pathLst>
                <a:path extrusionOk="0" h="1713" w="2793">
                  <a:moveTo>
                    <a:pt x="92" y="0"/>
                  </a:moveTo>
                  <a:cubicBezTo>
                    <a:pt x="77" y="92"/>
                    <a:pt x="46" y="191"/>
                    <a:pt x="1" y="274"/>
                  </a:cubicBezTo>
                  <a:lnTo>
                    <a:pt x="411" y="465"/>
                  </a:lnTo>
                  <a:cubicBezTo>
                    <a:pt x="769" y="632"/>
                    <a:pt x="1119" y="822"/>
                    <a:pt x="1469" y="1012"/>
                  </a:cubicBezTo>
                  <a:cubicBezTo>
                    <a:pt x="1910" y="1248"/>
                    <a:pt x="2351" y="1476"/>
                    <a:pt x="2793" y="1712"/>
                  </a:cubicBezTo>
                  <a:lnTo>
                    <a:pt x="2785" y="1606"/>
                  </a:lnTo>
                  <a:lnTo>
                    <a:pt x="2618" y="1484"/>
                  </a:lnTo>
                  <a:cubicBezTo>
                    <a:pt x="2526" y="1408"/>
                    <a:pt x="2420" y="1332"/>
                    <a:pt x="2321" y="1256"/>
                  </a:cubicBezTo>
                  <a:cubicBezTo>
                    <a:pt x="1865" y="936"/>
                    <a:pt x="1385" y="647"/>
                    <a:pt x="898" y="388"/>
                  </a:cubicBezTo>
                  <a:cubicBezTo>
                    <a:pt x="640" y="244"/>
                    <a:pt x="366" y="115"/>
                    <a:pt x="9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2"/>
            <p:cNvSpPr/>
            <p:nvPr/>
          </p:nvSpPr>
          <p:spPr>
            <a:xfrm flipH="1" rot="-2487197">
              <a:off x="3716543" y="4738209"/>
              <a:ext cx="134671" cy="68759"/>
            </a:xfrm>
            <a:custGeom>
              <a:rect b="b" l="l" r="r" t="t"/>
              <a:pathLst>
                <a:path extrusionOk="0" h="1135" w="2223">
                  <a:moveTo>
                    <a:pt x="1774" y="1"/>
                  </a:moveTo>
                  <a:cubicBezTo>
                    <a:pt x="1386" y="107"/>
                    <a:pt x="982" y="183"/>
                    <a:pt x="594" y="305"/>
                  </a:cubicBezTo>
                  <a:cubicBezTo>
                    <a:pt x="397" y="366"/>
                    <a:pt x="199" y="442"/>
                    <a:pt x="9" y="533"/>
                  </a:cubicBezTo>
                  <a:cubicBezTo>
                    <a:pt x="1" y="678"/>
                    <a:pt x="16" y="815"/>
                    <a:pt x="54" y="959"/>
                  </a:cubicBezTo>
                  <a:cubicBezTo>
                    <a:pt x="62" y="997"/>
                    <a:pt x="77" y="1043"/>
                    <a:pt x="92" y="1081"/>
                  </a:cubicBezTo>
                  <a:cubicBezTo>
                    <a:pt x="404" y="1119"/>
                    <a:pt x="716" y="1127"/>
                    <a:pt x="1028" y="1127"/>
                  </a:cubicBezTo>
                  <a:cubicBezTo>
                    <a:pt x="1226" y="1127"/>
                    <a:pt x="1426" y="1125"/>
                    <a:pt x="1625" y="1125"/>
                  </a:cubicBezTo>
                  <a:cubicBezTo>
                    <a:pt x="1825" y="1125"/>
                    <a:pt x="2025" y="1127"/>
                    <a:pt x="2222" y="1134"/>
                  </a:cubicBezTo>
                  <a:cubicBezTo>
                    <a:pt x="2078" y="754"/>
                    <a:pt x="1926" y="374"/>
                    <a:pt x="177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
            <p:cNvSpPr/>
            <p:nvPr/>
          </p:nvSpPr>
          <p:spPr>
            <a:xfrm flipH="1" rot="-2487197">
              <a:off x="3475407" y="4093349"/>
              <a:ext cx="226390" cy="82996"/>
            </a:xfrm>
            <a:custGeom>
              <a:rect b="b" l="l" r="r" t="t"/>
              <a:pathLst>
                <a:path extrusionOk="0" h="1370" w="3737">
                  <a:moveTo>
                    <a:pt x="16" y="0"/>
                  </a:moveTo>
                  <a:lnTo>
                    <a:pt x="1" y="38"/>
                  </a:lnTo>
                  <a:lnTo>
                    <a:pt x="198" y="114"/>
                  </a:lnTo>
                  <a:cubicBezTo>
                    <a:pt x="1096" y="419"/>
                    <a:pt x="2001" y="685"/>
                    <a:pt x="2892" y="1027"/>
                  </a:cubicBezTo>
                  <a:cubicBezTo>
                    <a:pt x="3173" y="1142"/>
                    <a:pt x="3455" y="1256"/>
                    <a:pt x="3736" y="1370"/>
                  </a:cubicBezTo>
                  <a:cubicBezTo>
                    <a:pt x="3713" y="1240"/>
                    <a:pt x="3698" y="1111"/>
                    <a:pt x="3683" y="982"/>
                  </a:cubicBezTo>
                  <a:lnTo>
                    <a:pt x="3363" y="883"/>
                  </a:lnTo>
                  <a:cubicBezTo>
                    <a:pt x="2268" y="540"/>
                    <a:pt x="1149" y="206"/>
                    <a:pt x="1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2"/>
            <p:cNvSpPr/>
            <p:nvPr/>
          </p:nvSpPr>
          <p:spPr>
            <a:xfrm flipH="1" rot="-2487197">
              <a:off x="3488449" y="4109989"/>
              <a:ext cx="239779" cy="88084"/>
            </a:xfrm>
            <a:custGeom>
              <a:rect b="b" l="l" r="r" t="t"/>
              <a:pathLst>
                <a:path extrusionOk="0" h="1454" w="3958">
                  <a:moveTo>
                    <a:pt x="47" y="0"/>
                  </a:moveTo>
                  <a:lnTo>
                    <a:pt x="47" y="0"/>
                  </a:lnTo>
                  <a:cubicBezTo>
                    <a:pt x="1" y="419"/>
                    <a:pt x="153" y="852"/>
                    <a:pt x="366" y="1248"/>
                  </a:cubicBezTo>
                  <a:lnTo>
                    <a:pt x="937" y="1263"/>
                  </a:lnTo>
                  <a:cubicBezTo>
                    <a:pt x="1949" y="1294"/>
                    <a:pt x="2960" y="1332"/>
                    <a:pt x="3957" y="1453"/>
                  </a:cubicBezTo>
                  <a:cubicBezTo>
                    <a:pt x="3957" y="1438"/>
                    <a:pt x="3957" y="1423"/>
                    <a:pt x="3950" y="1408"/>
                  </a:cubicBezTo>
                  <a:cubicBezTo>
                    <a:pt x="3105" y="1050"/>
                    <a:pt x="2253" y="715"/>
                    <a:pt x="1386" y="441"/>
                  </a:cubicBezTo>
                  <a:cubicBezTo>
                    <a:pt x="937" y="297"/>
                    <a:pt x="488" y="160"/>
                    <a:pt x="4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
            <p:cNvSpPr/>
            <p:nvPr/>
          </p:nvSpPr>
          <p:spPr>
            <a:xfrm flipH="1" rot="-2487197">
              <a:off x="3266551" y="3663428"/>
              <a:ext cx="361849" cy="1471264"/>
            </a:xfrm>
            <a:custGeom>
              <a:rect b="b" l="l" r="r" t="t"/>
              <a:pathLst>
                <a:path extrusionOk="0" h="24286" w="5973">
                  <a:moveTo>
                    <a:pt x="4078" y="1"/>
                  </a:moveTo>
                  <a:cubicBezTo>
                    <a:pt x="3964" y="92"/>
                    <a:pt x="3835" y="168"/>
                    <a:pt x="3706" y="229"/>
                  </a:cubicBezTo>
                  <a:cubicBezTo>
                    <a:pt x="1758" y="2359"/>
                    <a:pt x="46" y="4740"/>
                    <a:pt x="0" y="7784"/>
                  </a:cubicBezTo>
                  <a:cubicBezTo>
                    <a:pt x="8" y="10416"/>
                    <a:pt x="305" y="12927"/>
                    <a:pt x="1492" y="15171"/>
                  </a:cubicBezTo>
                  <a:cubicBezTo>
                    <a:pt x="2968" y="18039"/>
                    <a:pt x="3911" y="20877"/>
                    <a:pt x="5121" y="23722"/>
                  </a:cubicBezTo>
                  <a:cubicBezTo>
                    <a:pt x="5204" y="23920"/>
                    <a:pt x="5296" y="24103"/>
                    <a:pt x="5402" y="24285"/>
                  </a:cubicBezTo>
                  <a:cubicBezTo>
                    <a:pt x="4946" y="23152"/>
                    <a:pt x="4900" y="21896"/>
                    <a:pt x="5258" y="20725"/>
                  </a:cubicBezTo>
                  <a:cubicBezTo>
                    <a:pt x="5516" y="19918"/>
                    <a:pt x="5973" y="19059"/>
                    <a:pt x="5661" y="18267"/>
                  </a:cubicBezTo>
                  <a:cubicBezTo>
                    <a:pt x="5425" y="17682"/>
                    <a:pt x="4786" y="17240"/>
                    <a:pt x="4793" y="16601"/>
                  </a:cubicBezTo>
                  <a:cubicBezTo>
                    <a:pt x="4809" y="16076"/>
                    <a:pt x="5273" y="15650"/>
                    <a:pt x="5311" y="15125"/>
                  </a:cubicBezTo>
                  <a:cubicBezTo>
                    <a:pt x="5372" y="14250"/>
                    <a:pt x="4261" y="13733"/>
                    <a:pt x="4010" y="12889"/>
                  </a:cubicBezTo>
                  <a:cubicBezTo>
                    <a:pt x="3706" y="11907"/>
                    <a:pt x="4664" y="10903"/>
                    <a:pt x="4482" y="9883"/>
                  </a:cubicBezTo>
                  <a:cubicBezTo>
                    <a:pt x="4322" y="8963"/>
                    <a:pt x="3257" y="8324"/>
                    <a:pt x="3287" y="7388"/>
                  </a:cubicBezTo>
                  <a:cubicBezTo>
                    <a:pt x="3325" y="6528"/>
                    <a:pt x="4276" y="5958"/>
                    <a:pt x="4428" y="5113"/>
                  </a:cubicBezTo>
                  <a:cubicBezTo>
                    <a:pt x="4603" y="4208"/>
                    <a:pt x="3827" y="3424"/>
                    <a:pt x="3531" y="2542"/>
                  </a:cubicBezTo>
                  <a:cubicBezTo>
                    <a:pt x="3241" y="1659"/>
                    <a:pt x="3454" y="693"/>
                    <a:pt x="407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2"/>
            <p:cNvSpPr/>
            <p:nvPr/>
          </p:nvSpPr>
          <p:spPr>
            <a:xfrm flipH="1" rot="-2487197">
              <a:off x="3458170" y="4521244"/>
              <a:ext cx="57188" cy="84813"/>
            </a:xfrm>
            <a:custGeom>
              <a:rect b="b" l="l" r="r" t="t"/>
              <a:pathLst>
                <a:path extrusionOk="0" h="1400" w="944">
                  <a:moveTo>
                    <a:pt x="875" y="0"/>
                  </a:moveTo>
                  <a:cubicBezTo>
                    <a:pt x="586" y="472"/>
                    <a:pt x="297" y="936"/>
                    <a:pt x="0" y="1400"/>
                  </a:cubicBezTo>
                  <a:cubicBezTo>
                    <a:pt x="114" y="1248"/>
                    <a:pt x="221" y="1096"/>
                    <a:pt x="335" y="943"/>
                  </a:cubicBezTo>
                  <a:cubicBezTo>
                    <a:pt x="533" y="654"/>
                    <a:pt x="731" y="358"/>
                    <a:pt x="944" y="76"/>
                  </a:cubicBezTo>
                  <a:lnTo>
                    <a:pt x="875"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2"/>
            <p:cNvSpPr/>
            <p:nvPr/>
          </p:nvSpPr>
          <p:spPr>
            <a:xfrm flipH="1" rot="-2487197">
              <a:off x="3481879" y="4427937"/>
              <a:ext cx="151210" cy="228208"/>
            </a:xfrm>
            <a:custGeom>
              <a:rect b="b" l="l" r="r" t="t"/>
              <a:pathLst>
                <a:path extrusionOk="0" h="3767" w="2496">
                  <a:moveTo>
                    <a:pt x="2222" y="1"/>
                  </a:moveTo>
                  <a:cubicBezTo>
                    <a:pt x="1705" y="541"/>
                    <a:pt x="1225" y="1119"/>
                    <a:pt x="776" y="1720"/>
                  </a:cubicBezTo>
                  <a:cubicBezTo>
                    <a:pt x="510" y="2086"/>
                    <a:pt x="244" y="2466"/>
                    <a:pt x="0" y="2854"/>
                  </a:cubicBezTo>
                  <a:cubicBezTo>
                    <a:pt x="145" y="3158"/>
                    <a:pt x="290" y="3463"/>
                    <a:pt x="427" y="3767"/>
                  </a:cubicBezTo>
                  <a:cubicBezTo>
                    <a:pt x="1081" y="2618"/>
                    <a:pt x="1804" y="1507"/>
                    <a:pt x="2496" y="381"/>
                  </a:cubicBezTo>
                  <a:cubicBezTo>
                    <a:pt x="2397" y="260"/>
                    <a:pt x="2306" y="138"/>
                    <a:pt x="222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2"/>
            <p:cNvSpPr/>
            <p:nvPr/>
          </p:nvSpPr>
          <p:spPr>
            <a:xfrm flipH="1" rot="-2487197">
              <a:off x="3306699" y="4129242"/>
              <a:ext cx="197311" cy="234690"/>
            </a:xfrm>
            <a:custGeom>
              <a:rect b="b" l="l" r="r" t="t"/>
              <a:pathLst>
                <a:path extrusionOk="0" h="3874" w="3257">
                  <a:moveTo>
                    <a:pt x="3150" y="1"/>
                  </a:moveTo>
                  <a:lnTo>
                    <a:pt x="3120" y="31"/>
                  </a:lnTo>
                  <a:cubicBezTo>
                    <a:pt x="2694" y="419"/>
                    <a:pt x="2260" y="815"/>
                    <a:pt x="1834" y="1210"/>
                  </a:cubicBezTo>
                  <a:cubicBezTo>
                    <a:pt x="1164" y="1819"/>
                    <a:pt x="548" y="2489"/>
                    <a:pt x="0" y="3204"/>
                  </a:cubicBezTo>
                  <a:cubicBezTo>
                    <a:pt x="38" y="3432"/>
                    <a:pt x="69" y="3653"/>
                    <a:pt x="115" y="3873"/>
                  </a:cubicBezTo>
                  <a:cubicBezTo>
                    <a:pt x="830" y="2770"/>
                    <a:pt x="1613" y="1690"/>
                    <a:pt x="2595" y="807"/>
                  </a:cubicBezTo>
                  <a:cubicBezTo>
                    <a:pt x="2815" y="617"/>
                    <a:pt x="3036" y="427"/>
                    <a:pt x="3257" y="252"/>
                  </a:cubicBezTo>
                  <a:cubicBezTo>
                    <a:pt x="3219" y="168"/>
                    <a:pt x="3181" y="84"/>
                    <a:pt x="315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2"/>
            <p:cNvSpPr/>
            <p:nvPr/>
          </p:nvSpPr>
          <p:spPr>
            <a:xfrm flipH="1" rot="-2487197">
              <a:off x="3252157" y="4130494"/>
              <a:ext cx="110196" cy="120798"/>
            </a:xfrm>
            <a:custGeom>
              <a:rect b="b" l="l" r="r" t="t"/>
              <a:pathLst>
                <a:path extrusionOk="0" h="1994" w="1819">
                  <a:moveTo>
                    <a:pt x="1819" y="0"/>
                  </a:moveTo>
                  <a:lnTo>
                    <a:pt x="1819" y="0"/>
                  </a:lnTo>
                  <a:cubicBezTo>
                    <a:pt x="1674" y="122"/>
                    <a:pt x="1537" y="244"/>
                    <a:pt x="1408" y="381"/>
                  </a:cubicBezTo>
                  <a:cubicBezTo>
                    <a:pt x="898" y="883"/>
                    <a:pt x="426" y="1423"/>
                    <a:pt x="0" y="1993"/>
                  </a:cubicBezTo>
                  <a:cubicBezTo>
                    <a:pt x="160" y="1834"/>
                    <a:pt x="320" y="1681"/>
                    <a:pt x="487" y="1537"/>
                  </a:cubicBezTo>
                  <a:cubicBezTo>
                    <a:pt x="913" y="1157"/>
                    <a:pt x="1324" y="753"/>
                    <a:pt x="1750" y="381"/>
                  </a:cubicBezTo>
                  <a:lnTo>
                    <a:pt x="1750" y="350"/>
                  </a:lnTo>
                  <a:cubicBezTo>
                    <a:pt x="1758" y="228"/>
                    <a:pt x="1781" y="114"/>
                    <a:pt x="181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2"/>
            <p:cNvSpPr/>
            <p:nvPr/>
          </p:nvSpPr>
          <p:spPr>
            <a:xfrm flipH="1" rot="-2487197">
              <a:off x="3417441" y="4310751"/>
              <a:ext cx="194525" cy="268251"/>
            </a:xfrm>
            <a:custGeom>
              <a:rect b="b" l="l" r="r" t="t"/>
              <a:pathLst>
                <a:path extrusionOk="0" h="4428" w="3211">
                  <a:moveTo>
                    <a:pt x="3211" y="0"/>
                  </a:moveTo>
                  <a:cubicBezTo>
                    <a:pt x="3165" y="46"/>
                    <a:pt x="3120" y="99"/>
                    <a:pt x="3074" y="152"/>
                  </a:cubicBezTo>
                  <a:cubicBezTo>
                    <a:pt x="2716" y="540"/>
                    <a:pt x="2336" y="913"/>
                    <a:pt x="1948" y="1271"/>
                  </a:cubicBezTo>
                  <a:cubicBezTo>
                    <a:pt x="1309" y="1864"/>
                    <a:pt x="639" y="2419"/>
                    <a:pt x="0" y="3005"/>
                  </a:cubicBezTo>
                  <a:cubicBezTo>
                    <a:pt x="130" y="3325"/>
                    <a:pt x="274" y="3637"/>
                    <a:pt x="434" y="3941"/>
                  </a:cubicBezTo>
                  <a:cubicBezTo>
                    <a:pt x="518" y="4101"/>
                    <a:pt x="601" y="4268"/>
                    <a:pt x="685" y="4428"/>
                  </a:cubicBezTo>
                  <a:cubicBezTo>
                    <a:pt x="769" y="4276"/>
                    <a:pt x="852" y="4124"/>
                    <a:pt x="944" y="3971"/>
                  </a:cubicBezTo>
                  <a:cubicBezTo>
                    <a:pt x="1301" y="3340"/>
                    <a:pt x="1674" y="2716"/>
                    <a:pt x="2085" y="2115"/>
                  </a:cubicBezTo>
                  <a:cubicBezTo>
                    <a:pt x="2344" y="1735"/>
                    <a:pt x="2625" y="1370"/>
                    <a:pt x="2914" y="1004"/>
                  </a:cubicBezTo>
                  <a:cubicBezTo>
                    <a:pt x="2975" y="662"/>
                    <a:pt x="3074" y="327"/>
                    <a:pt x="321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2"/>
            <p:cNvSpPr/>
            <p:nvPr/>
          </p:nvSpPr>
          <p:spPr>
            <a:xfrm flipH="1" rot="-2487197">
              <a:off x="3117070" y="3910698"/>
              <a:ext cx="147514" cy="144303"/>
            </a:xfrm>
            <a:custGeom>
              <a:rect b="b" l="l" r="r" t="t"/>
              <a:pathLst>
                <a:path extrusionOk="0" h="2382" w="2435">
                  <a:moveTo>
                    <a:pt x="2435" y="0"/>
                  </a:moveTo>
                  <a:lnTo>
                    <a:pt x="2435" y="0"/>
                  </a:lnTo>
                  <a:cubicBezTo>
                    <a:pt x="1773" y="495"/>
                    <a:pt x="1149" y="1043"/>
                    <a:pt x="563" y="1628"/>
                  </a:cubicBezTo>
                  <a:cubicBezTo>
                    <a:pt x="403" y="1781"/>
                    <a:pt x="251" y="1940"/>
                    <a:pt x="91" y="2100"/>
                  </a:cubicBezTo>
                  <a:cubicBezTo>
                    <a:pt x="61" y="2199"/>
                    <a:pt x="30" y="2290"/>
                    <a:pt x="0" y="2382"/>
                  </a:cubicBezTo>
                  <a:cubicBezTo>
                    <a:pt x="616" y="1651"/>
                    <a:pt x="1293" y="974"/>
                    <a:pt x="2016" y="350"/>
                  </a:cubicBezTo>
                  <a:cubicBezTo>
                    <a:pt x="2153" y="229"/>
                    <a:pt x="2298" y="114"/>
                    <a:pt x="243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2"/>
            <p:cNvSpPr/>
            <p:nvPr/>
          </p:nvSpPr>
          <p:spPr>
            <a:xfrm flipH="1" rot="-2487197">
              <a:off x="3596390" y="4714254"/>
              <a:ext cx="101897" cy="160478"/>
            </a:xfrm>
            <a:custGeom>
              <a:rect b="b" l="l" r="r" t="t"/>
              <a:pathLst>
                <a:path extrusionOk="0" h="2649" w="1682">
                  <a:moveTo>
                    <a:pt x="1461" y="1"/>
                  </a:moveTo>
                  <a:cubicBezTo>
                    <a:pt x="1241" y="373"/>
                    <a:pt x="1020" y="754"/>
                    <a:pt x="799" y="1127"/>
                  </a:cubicBezTo>
                  <a:cubicBezTo>
                    <a:pt x="510" y="1614"/>
                    <a:pt x="236" y="2123"/>
                    <a:pt x="1" y="2648"/>
                  </a:cubicBezTo>
                  <a:cubicBezTo>
                    <a:pt x="39" y="2595"/>
                    <a:pt x="69" y="2549"/>
                    <a:pt x="100" y="2496"/>
                  </a:cubicBezTo>
                  <a:cubicBezTo>
                    <a:pt x="366" y="2116"/>
                    <a:pt x="632" y="1735"/>
                    <a:pt x="914" y="1363"/>
                  </a:cubicBezTo>
                  <a:cubicBezTo>
                    <a:pt x="1134" y="1073"/>
                    <a:pt x="1378" y="784"/>
                    <a:pt x="1614" y="495"/>
                  </a:cubicBezTo>
                  <a:cubicBezTo>
                    <a:pt x="1636" y="472"/>
                    <a:pt x="1659" y="442"/>
                    <a:pt x="1682" y="412"/>
                  </a:cubicBezTo>
                  <a:cubicBezTo>
                    <a:pt x="1674" y="404"/>
                    <a:pt x="1674" y="389"/>
                    <a:pt x="1667" y="373"/>
                  </a:cubicBezTo>
                  <a:cubicBezTo>
                    <a:pt x="1614" y="244"/>
                    <a:pt x="1545" y="115"/>
                    <a:pt x="146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
            <p:cNvSpPr/>
            <p:nvPr/>
          </p:nvSpPr>
          <p:spPr>
            <a:xfrm flipH="1" rot="-2487197">
              <a:off x="3480897" y="4632126"/>
              <a:ext cx="11571" cy="19446"/>
            </a:xfrm>
            <a:custGeom>
              <a:rect b="b" l="l" r="r" t="t"/>
              <a:pathLst>
                <a:path extrusionOk="0" h="321" w="191">
                  <a:moveTo>
                    <a:pt x="191" y="0"/>
                  </a:moveTo>
                  <a:lnTo>
                    <a:pt x="1" y="320"/>
                  </a:lnTo>
                  <a:cubicBezTo>
                    <a:pt x="39" y="274"/>
                    <a:pt x="84" y="221"/>
                    <a:pt x="122" y="175"/>
                  </a:cubicBezTo>
                  <a:cubicBezTo>
                    <a:pt x="145" y="115"/>
                    <a:pt x="168" y="61"/>
                    <a:pt x="191" y="0"/>
                  </a:cubicBezTo>
                  <a:close/>
                </a:path>
              </a:pathLst>
            </a:custGeom>
            <a:solidFill>
              <a:srgbClr val="898F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2"/>
            <p:cNvSpPr/>
            <p:nvPr/>
          </p:nvSpPr>
          <p:spPr>
            <a:xfrm flipH="1" rot="-2487197">
              <a:off x="3499920" y="4501212"/>
              <a:ext cx="158600" cy="265949"/>
            </a:xfrm>
            <a:custGeom>
              <a:rect b="b" l="l" r="r" t="t"/>
              <a:pathLst>
                <a:path extrusionOk="0" h="4390" w="2618">
                  <a:moveTo>
                    <a:pt x="2405" y="0"/>
                  </a:moveTo>
                  <a:cubicBezTo>
                    <a:pt x="2169" y="304"/>
                    <a:pt x="1956" y="632"/>
                    <a:pt x="1728" y="951"/>
                  </a:cubicBezTo>
                  <a:cubicBezTo>
                    <a:pt x="1446" y="1362"/>
                    <a:pt x="1142" y="1750"/>
                    <a:pt x="830" y="2146"/>
                  </a:cubicBezTo>
                  <a:cubicBezTo>
                    <a:pt x="548" y="2511"/>
                    <a:pt x="267" y="2884"/>
                    <a:pt x="1" y="3272"/>
                  </a:cubicBezTo>
                  <a:cubicBezTo>
                    <a:pt x="160" y="3644"/>
                    <a:pt x="320" y="4017"/>
                    <a:pt x="480" y="4390"/>
                  </a:cubicBezTo>
                  <a:cubicBezTo>
                    <a:pt x="564" y="4230"/>
                    <a:pt x="655" y="4070"/>
                    <a:pt x="746" y="3911"/>
                  </a:cubicBezTo>
                  <a:cubicBezTo>
                    <a:pt x="959" y="3431"/>
                    <a:pt x="1165" y="2944"/>
                    <a:pt x="1416" y="2488"/>
                  </a:cubicBezTo>
                  <a:cubicBezTo>
                    <a:pt x="1652" y="2047"/>
                    <a:pt x="1910" y="1613"/>
                    <a:pt x="2161" y="1179"/>
                  </a:cubicBezTo>
                  <a:cubicBezTo>
                    <a:pt x="2313" y="921"/>
                    <a:pt x="2473" y="647"/>
                    <a:pt x="2618" y="381"/>
                  </a:cubicBezTo>
                  <a:cubicBezTo>
                    <a:pt x="2564" y="244"/>
                    <a:pt x="2488" y="114"/>
                    <a:pt x="240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2"/>
            <p:cNvSpPr/>
            <p:nvPr/>
          </p:nvSpPr>
          <p:spPr>
            <a:xfrm flipH="1" rot="-2487197">
              <a:off x="3636296" y="4755624"/>
              <a:ext cx="103290" cy="184408"/>
            </a:xfrm>
            <a:custGeom>
              <a:rect b="b" l="l" r="r" t="t"/>
              <a:pathLst>
                <a:path extrusionOk="0" h="3044" w="1705">
                  <a:moveTo>
                    <a:pt x="1704" y="0"/>
                  </a:moveTo>
                  <a:cubicBezTo>
                    <a:pt x="1453" y="297"/>
                    <a:pt x="1210" y="601"/>
                    <a:pt x="982" y="913"/>
                  </a:cubicBezTo>
                  <a:cubicBezTo>
                    <a:pt x="647" y="1369"/>
                    <a:pt x="327" y="1841"/>
                    <a:pt x="0" y="2313"/>
                  </a:cubicBezTo>
                  <a:cubicBezTo>
                    <a:pt x="99" y="2556"/>
                    <a:pt x="190" y="2800"/>
                    <a:pt x="289" y="3043"/>
                  </a:cubicBezTo>
                  <a:cubicBezTo>
                    <a:pt x="594" y="2465"/>
                    <a:pt x="936" y="1910"/>
                    <a:pt x="1309" y="1369"/>
                  </a:cubicBezTo>
                  <a:lnTo>
                    <a:pt x="1484" y="1096"/>
                  </a:lnTo>
                  <a:cubicBezTo>
                    <a:pt x="1621" y="746"/>
                    <a:pt x="1697" y="373"/>
                    <a:pt x="170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2"/>
            <p:cNvSpPr/>
            <p:nvPr/>
          </p:nvSpPr>
          <p:spPr>
            <a:xfrm flipH="1" rot="-2487197">
              <a:off x="3033467" y="3857896"/>
              <a:ext cx="154905" cy="167809"/>
            </a:xfrm>
            <a:custGeom>
              <a:rect b="b" l="l" r="r" t="t"/>
              <a:pathLst>
                <a:path extrusionOk="0" h="2770" w="2557">
                  <a:moveTo>
                    <a:pt x="2557" y="0"/>
                  </a:moveTo>
                  <a:lnTo>
                    <a:pt x="2557" y="0"/>
                  </a:lnTo>
                  <a:cubicBezTo>
                    <a:pt x="1956" y="396"/>
                    <a:pt x="1385" y="830"/>
                    <a:pt x="845" y="1294"/>
                  </a:cubicBezTo>
                  <a:cubicBezTo>
                    <a:pt x="525" y="1765"/>
                    <a:pt x="244" y="2260"/>
                    <a:pt x="0" y="2770"/>
                  </a:cubicBezTo>
                  <a:cubicBezTo>
                    <a:pt x="510" y="2268"/>
                    <a:pt x="1050" y="1796"/>
                    <a:pt x="1621" y="1355"/>
                  </a:cubicBezTo>
                  <a:cubicBezTo>
                    <a:pt x="1925" y="1126"/>
                    <a:pt x="2237" y="906"/>
                    <a:pt x="2557" y="693"/>
                  </a:cubicBezTo>
                  <a:cubicBezTo>
                    <a:pt x="2526" y="465"/>
                    <a:pt x="2526" y="229"/>
                    <a:pt x="255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2"/>
            <p:cNvSpPr/>
            <p:nvPr/>
          </p:nvSpPr>
          <p:spPr>
            <a:xfrm flipH="1" rot="-2487197">
              <a:off x="3079943" y="3908061"/>
              <a:ext cx="231418" cy="231418"/>
            </a:xfrm>
            <a:custGeom>
              <a:rect b="b" l="l" r="r" t="t"/>
              <a:pathLst>
                <a:path extrusionOk="0" h="3820" w="3820">
                  <a:moveTo>
                    <a:pt x="3554" y="1"/>
                  </a:moveTo>
                  <a:cubicBezTo>
                    <a:pt x="2557" y="746"/>
                    <a:pt x="1644" y="1591"/>
                    <a:pt x="822" y="2526"/>
                  </a:cubicBezTo>
                  <a:cubicBezTo>
                    <a:pt x="556" y="2823"/>
                    <a:pt x="305" y="3135"/>
                    <a:pt x="69" y="3462"/>
                  </a:cubicBezTo>
                  <a:cubicBezTo>
                    <a:pt x="46" y="3576"/>
                    <a:pt x="24" y="3698"/>
                    <a:pt x="1" y="3820"/>
                  </a:cubicBezTo>
                  <a:cubicBezTo>
                    <a:pt x="526" y="3287"/>
                    <a:pt x="1104" y="2808"/>
                    <a:pt x="1667" y="2321"/>
                  </a:cubicBezTo>
                  <a:cubicBezTo>
                    <a:pt x="2123" y="1925"/>
                    <a:pt x="2580" y="1537"/>
                    <a:pt x="3036" y="1157"/>
                  </a:cubicBezTo>
                  <a:cubicBezTo>
                    <a:pt x="3287" y="944"/>
                    <a:pt x="3546" y="723"/>
                    <a:pt x="3820" y="518"/>
                  </a:cubicBezTo>
                  <a:cubicBezTo>
                    <a:pt x="3721" y="343"/>
                    <a:pt x="3630" y="175"/>
                    <a:pt x="355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2"/>
            <p:cNvSpPr/>
            <p:nvPr/>
          </p:nvSpPr>
          <p:spPr>
            <a:xfrm flipH="1" rot="-2487197">
              <a:off x="3758300" y="4870383"/>
              <a:ext cx="51191" cy="182590"/>
            </a:xfrm>
            <a:custGeom>
              <a:rect b="b" l="l" r="r" t="t"/>
              <a:pathLst>
                <a:path extrusionOk="0" h="3014" w="845">
                  <a:moveTo>
                    <a:pt x="571" y="1"/>
                  </a:moveTo>
                  <a:cubicBezTo>
                    <a:pt x="418" y="244"/>
                    <a:pt x="282" y="503"/>
                    <a:pt x="145" y="761"/>
                  </a:cubicBezTo>
                  <a:cubicBezTo>
                    <a:pt x="91" y="853"/>
                    <a:pt x="46" y="959"/>
                    <a:pt x="0" y="1058"/>
                  </a:cubicBezTo>
                  <a:cubicBezTo>
                    <a:pt x="190" y="1522"/>
                    <a:pt x="380" y="1986"/>
                    <a:pt x="571" y="2450"/>
                  </a:cubicBezTo>
                  <a:cubicBezTo>
                    <a:pt x="647" y="2648"/>
                    <a:pt x="746" y="2831"/>
                    <a:pt x="845" y="3013"/>
                  </a:cubicBezTo>
                  <a:cubicBezTo>
                    <a:pt x="472" y="2055"/>
                    <a:pt x="373" y="1012"/>
                    <a:pt x="57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2"/>
            <p:cNvSpPr/>
            <p:nvPr/>
          </p:nvSpPr>
          <p:spPr>
            <a:xfrm flipH="1" rot="-2487197">
              <a:off x="3111648" y="3945896"/>
              <a:ext cx="256317" cy="275218"/>
            </a:xfrm>
            <a:custGeom>
              <a:rect b="b" l="l" r="r" t="t"/>
              <a:pathLst>
                <a:path extrusionOk="0" h="4543" w="4231">
                  <a:moveTo>
                    <a:pt x="4094" y="0"/>
                  </a:moveTo>
                  <a:cubicBezTo>
                    <a:pt x="3774" y="251"/>
                    <a:pt x="3455" y="518"/>
                    <a:pt x="3143" y="791"/>
                  </a:cubicBezTo>
                  <a:cubicBezTo>
                    <a:pt x="2664" y="1195"/>
                    <a:pt x="2192" y="1598"/>
                    <a:pt x="1713" y="2001"/>
                  </a:cubicBezTo>
                  <a:cubicBezTo>
                    <a:pt x="1119" y="2496"/>
                    <a:pt x="556" y="3021"/>
                    <a:pt x="31" y="3584"/>
                  </a:cubicBezTo>
                  <a:cubicBezTo>
                    <a:pt x="16" y="3751"/>
                    <a:pt x="8" y="3918"/>
                    <a:pt x="1" y="4086"/>
                  </a:cubicBezTo>
                  <a:lnTo>
                    <a:pt x="1" y="4542"/>
                  </a:lnTo>
                  <a:cubicBezTo>
                    <a:pt x="701" y="3462"/>
                    <a:pt x="1515" y="2450"/>
                    <a:pt x="2496" y="1613"/>
                  </a:cubicBezTo>
                  <a:cubicBezTo>
                    <a:pt x="3052" y="1134"/>
                    <a:pt x="3645" y="708"/>
                    <a:pt x="4231" y="266"/>
                  </a:cubicBezTo>
                  <a:cubicBezTo>
                    <a:pt x="4185" y="175"/>
                    <a:pt x="4140" y="91"/>
                    <a:pt x="409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2"/>
            <p:cNvSpPr/>
            <p:nvPr/>
          </p:nvSpPr>
          <p:spPr>
            <a:xfrm flipH="1" rot="-2487197">
              <a:off x="2930979" y="3849673"/>
              <a:ext cx="91780" cy="94506"/>
            </a:xfrm>
            <a:custGeom>
              <a:rect b="b" l="l" r="r" t="t"/>
              <a:pathLst>
                <a:path extrusionOk="0" h="1560" w="1515">
                  <a:moveTo>
                    <a:pt x="1514" y="0"/>
                  </a:moveTo>
                  <a:cubicBezTo>
                    <a:pt x="1400" y="92"/>
                    <a:pt x="1278" y="168"/>
                    <a:pt x="1142" y="229"/>
                  </a:cubicBezTo>
                  <a:cubicBezTo>
                    <a:pt x="746" y="655"/>
                    <a:pt x="366" y="1103"/>
                    <a:pt x="0" y="1560"/>
                  </a:cubicBezTo>
                  <a:cubicBezTo>
                    <a:pt x="320" y="1317"/>
                    <a:pt x="655" y="1096"/>
                    <a:pt x="997" y="875"/>
                  </a:cubicBezTo>
                  <a:cubicBezTo>
                    <a:pt x="1111" y="548"/>
                    <a:pt x="1286" y="251"/>
                    <a:pt x="15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2"/>
            <p:cNvSpPr/>
            <p:nvPr/>
          </p:nvSpPr>
          <p:spPr>
            <a:xfrm flipH="1" rot="-2487197">
              <a:off x="3286532" y="4205727"/>
              <a:ext cx="127704" cy="122252"/>
            </a:xfrm>
            <a:custGeom>
              <a:rect b="b" l="l" r="r" t="t"/>
              <a:pathLst>
                <a:path extrusionOk="0" h="2018" w="2108">
                  <a:moveTo>
                    <a:pt x="1994" y="1"/>
                  </a:moveTo>
                  <a:cubicBezTo>
                    <a:pt x="1712" y="222"/>
                    <a:pt x="1454" y="442"/>
                    <a:pt x="1202" y="678"/>
                  </a:cubicBezTo>
                  <a:cubicBezTo>
                    <a:pt x="761" y="1089"/>
                    <a:pt x="366" y="1538"/>
                    <a:pt x="0" y="2017"/>
                  </a:cubicBezTo>
                  <a:cubicBezTo>
                    <a:pt x="464" y="1591"/>
                    <a:pt x="951" y="1195"/>
                    <a:pt x="1431" y="785"/>
                  </a:cubicBezTo>
                  <a:lnTo>
                    <a:pt x="2108" y="176"/>
                  </a:lnTo>
                  <a:cubicBezTo>
                    <a:pt x="2070" y="115"/>
                    <a:pt x="2032" y="62"/>
                    <a:pt x="199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2"/>
            <p:cNvSpPr/>
            <p:nvPr/>
          </p:nvSpPr>
          <p:spPr>
            <a:xfrm flipH="1" rot="-2487197">
              <a:off x="3116742" y="3991091"/>
              <a:ext cx="247593" cy="244322"/>
            </a:xfrm>
            <a:custGeom>
              <a:rect b="b" l="l" r="r" t="t"/>
              <a:pathLst>
                <a:path extrusionOk="0" h="4033" w="4087">
                  <a:moveTo>
                    <a:pt x="3987" y="1"/>
                  </a:moveTo>
                  <a:cubicBezTo>
                    <a:pt x="3379" y="465"/>
                    <a:pt x="2755" y="921"/>
                    <a:pt x="2177" y="1431"/>
                  </a:cubicBezTo>
                  <a:cubicBezTo>
                    <a:pt x="1629" y="1933"/>
                    <a:pt x="1127" y="2481"/>
                    <a:pt x="678" y="3074"/>
                  </a:cubicBezTo>
                  <a:cubicBezTo>
                    <a:pt x="442" y="3386"/>
                    <a:pt x="214" y="3706"/>
                    <a:pt x="1" y="4033"/>
                  </a:cubicBezTo>
                  <a:cubicBezTo>
                    <a:pt x="320" y="3691"/>
                    <a:pt x="663" y="3356"/>
                    <a:pt x="1020" y="3036"/>
                  </a:cubicBezTo>
                  <a:cubicBezTo>
                    <a:pt x="1500" y="2603"/>
                    <a:pt x="2017" y="2199"/>
                    <a:pt x="2519" y="1789"/>
                  </a:cubicBezTo>
                  <a:cubicBezTo>
                    <a:pt x="2998" y="1385"/>
                    <a:pt x="3501" y="1013"/>
                    <a:pt x="4018" y="670"/>
                  </a:cubicBezTo>
                  <a:lnTo>
                    <a:pt x="4071" y="640"/>
                  </a:lnTo>
                  <a:cubicBezTo>
                    <a:pt x="4086" y="419"/>
                    <a:pt x="4064" y="206"/>
                    <a:pt x="398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2"/>
            <p:cNvSpPr/>
            <p:nvPr/>
          </p:nvSpPr>
          <p:spPr>
            <a:xfrm flipH="1" rot="-2487197">
              <a:off x="3320619" y="4193481"/>
              <a:ext cx="221301" cy="244322"/>
            </a:xfrm>
            <a:custGeom>
              <a:rect b="b" l="l" r="r" t="t"/>
              <a:pathLst>
                <a:path extrusionOk="0" h="4033" w="3653">
                  <a:moveTo>
                    <a:pt x="3561" y="0"/>
                  </a:moveTo>
                  <a:cubicBezTo>
                    <a:pt x="3279" y="251"/>
                    <a:pt x="2998" y="502"/>
                    <a:pt x="2716" y="753"/>
                  </a:cubicBezTo>
                  <a:cubicBezTo>
                    <a:pt x="2214" y="1195"/>
                    <a:pt x="1697" y="1613"/>
                    <a:pt x="1218" y="2077"/>
                  </a:cubicBezTo>
                  <a:cubicBezTo>
                    <a:pt x="784" y="2496"/>
                    <a:pt x="373" y="2937"/>
                    <a:pt x="0" y="3409"/>
                  </a:cubicBezTo>
                  <a:cubicBezTo>
                    <a:pt x="46" y="3622"/>
                    <a:pt x="99" y="3827"/>
                    <a:pt x="160" y="4032"/>
                  </a:cubicBezTo>
                  <a:cubicBezTo>
                    <a:pt x="365" y="3804"/>
                    <a:pt x="571" y="3584"/>
                    <a:pt x="784" y="3363"/>
                  </a:cubicBezTo>
                  <a:cubicBezTo>
                    <a:pt x="1590" y="2389"/>
                    <a:pt x="2366" y="1393"/>
                    <a:pt x="3264" y="510"/>
                  </a:cubicBezTo>
                  <a:cubicBezTo>
                    <a:pt x="3393" y="381"/>
                    <a:pt x="3523" y="259"/>
                    <a:pt x="3652" y="130"/>
                  </a:cubicBezTo>
                  <a:lnTo>
                    <a:pt x="3561"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2"/>
            <p:cNvSpPr/>
            <p:nvPr/>
          </p:nvSpPr>
          <p:spPr>
            <a:xfrm flipH="1" rot="-2487197">
              <a:off x="3331653" y="4232869"/>
              <a:ext cx="226330" cy="260921"/>
            </a:xfrm>
            <a:custGeom>
              <a:rect b="b" l="l" r="r" t="t"/>
              <a:pathLst>
                <a:path extrusionOk="0" h="4307" w="3736">
                  <a:moveTo>
                    <a:pt x="3606" y="0"/>
                  </a:moveTo>
                  <a:lnTo>
                    <a:pt x="3340" y="327"/>
                  </a:lnTo>
                  <a:cubicBezTo>
                    <a:pt x="2983" y="761"/>
                    <a:pt x="2610" y="1172"/>
                    <a:pt x="2214" y="1568"/>
                  </a:cubicBezTo>
                  <a:cubicBezTo>
                    <a:pt x="1742" y="2054"/>
                    <a:pt x="1240" y="2519"/>
                    <a:pt x="761" y="3013"/>
                  </a:cubicBezTo>
                  <a:cubicBezTo>
                    <a:pt x="510" y="3317"/>
                    <a:pt x="251" y="3622"/>
                    <a:pt x="0" y="3926"/>
                  </a:cubicBezTo>
                  <a:cubicBezTo>
                    <a:pt x="46" y="4055"/>
                    <a:pt x="92" y="4185"/>
                    <a:pt x="137" y="4306"/>
                  </a:cubicBezTo>
                  <a:cubicBezTo>
                    <a:pt x="472" y="3964"/>
                    <a:pt x="807" y="3614"/>
                    <a:pt x="1134" y="3257"/>
                  </a:cubicBezTo>
                  <a:cubicBezTo>
                    <a:pt x="1613" y="2739"/>
                    <a:pt x="2085" y="2207"/>
                    <a:pt x="2549" y="1674"/>
                  </a:cubicBezTo>
                  <a:cubicBezTo>
                    <a:pt x="2922" y="1240"/>
                    <a:pt x="3310" y="837"/>
                    <a:pt x="3713" y="426"/>
                  </a:cubicBezTo>
                  <a:lnTo>
                    <a:pt x="3736" y="404"/>
                  </a:lnTo>
                  <a:cubicBezTo>
                    <a:pt x="3736" y="388"/>
                    <a:pt x="3736" y="373"/>
                    <a:pt x="3728" y="358"/>
                  </a:cubicBezTo>
                  <a:cubicBezTo>
                    <a:pt x="3698" y="236"/>
                    <a:pt x="3660" y="114"/>
                    <a:pt x="360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2"/>
            <p:cNvSpPr/>
            <p:nvPr/>
          </p:nvSpPr>
          <p:spPr>
            <a:xfrm flipH="1" rot="-2487197">
              <a:off x="3188174" y="4029710"/>
              <a:ext cx="257226" cy="293150"/>
            </a:xfrm>
            <a:custGeom>
              <a:rect b="b" l="l" r="r" t="t"/>
              <a:pathLst>
                <a:path extrusionOk="0" h="4839" w="4246">
                  <a:moveTo>
                    <a:pt x="4245" y="0"/>
                  </a:moveTo>
                  <a:cubicBezTo>
                    <a:pt x="3781" y="320"/>
                    <a:pt x="3340" y="677"/>
                    <a:pt x="2899" y="1043"/>
                  </a:cubicBezTo>
                  <a:cubicBezTo>
                    <a:pt x="2389" y="1453"/>
                    <a:pt x="1864" y="1864"/>
                    <a:pt x="1377" y="2313"/>
                  </a:cubicBezTo>
                  <a:cubicBezTo>
                    <a:pt x="883" y="2777"/>
                    <a:pt x="426" y="3272"/>
                    <a:pt x="0" y="3797"/>
                  </a:cubicBezTo>
                  <a:cubicBezTo>
                    <a:pt x="15" y="4147"/>
                    <a:pt x="46" y="4497"/>
                    <a:pt x="84" y="4839"/>
                  </a:cubicBezTo>
                  <a:lnTo>
                    <a:pt x="114" y="4786"/>
                  </a:lnTo>
                  <a:cubicBezTo>
                    <a:pt x="875" y="3607"/>
                    <a:pt x="1735" y="2450"/>
                    <a:pt x="2762" y="1476"/>
                  </a:cubicBezTo>
                  <a:cubicBezTo>
                    <a:pt x="3112" y="1157"/>
                    <a:pt x="3485" y="852"/>
                    <a:pt x="3873" y="571"/>
                  </a:cubicBezTo>
                  <a:cubicBezTo>
                    <a:pt x="4009" y="388"/>
                    <a:pt x="4131" y="198"/>
                    <a:pt x="424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2"/>
            <p:cNvSpPr/>
            <p:nvPr/>
          </p:nvSpPr>
          <p:spPr>
            <a:xfrm flipH="1" rot="-2487197">
              <a:off x="3586543" y="4632425"/>
              <a:ext cx="114800" cy="212033"/>
            </a:xfrm>
            <a:custGeom>
              <a:rect b="b" l="l" r="r" t="t"/>
              <a:pathLst>
                <a:path extrusionOk="0" h="3500" w="1895">
                  <a:moveTo>
                    <a:pt x="1484" y="0"/>
                  </a:moveTo>
                  <a:cubicBezTo>
                    <a:pt x="1233" y="365"/>
                    <a:pt x="974" y="723"/>
                    <a:pt x="723" y="1088"/>
                  </a:cubicBezTo>
                  <a:cubicBezTo>
                    <a:pt x="609" y="1271"/>
                    <a:pt x="487" y="1461"/>
                    <a:pt x="373" y="1644"/>
                  </a:cubicBezTo>
                  <a:cubicBezTo>
                    <a:pt x="312" y="1803"/>
                    <a:pt x="244" y="1956"/>
                    <a:pt x="175" y="2108"/>
                  </a:cubicBezTo>
                  <a:lnTo>
                    <a:pt x="1" y="2511"/>
                  </a:lnTo>
                  <a:cubicBezTo>
                    <a:pt x="130" y="2838"/>
                    <a:pt x="259" y="3165"/>
                    <a:pt x="396" y="3500"/>
                  </a:cubicBezTo>
                  <a:cubicBezTo>
                    <a:pt x="411" y="3454"/>
                    <a:pt x="434" y="3416"/>
                    <a:pt x="457" y="3371"/>
                  </a:cubicBezTo>
                  <a:cubicBezTo>
                    <a:pt x="883" y="2488"/>
                    <a:pt x="1408" y="1666"/>
                    <a:pt x="1895" y="822"/>
                  </a:cubicBezTo>
                  <a:cubicBezTo>
                    <a:pt x="1705" y="563"/>
                    <a:pt x="1522" y="297"/>
                    <a:pt x="148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2"/>
            <p:cNvSpPr/>
            <p:nvPr/>
          </p:nvSpPr>
          <p:spPr>
            <a:xfrm flipH="1">
              <a:off x="1427295" y="3781819"/>
              <a:ext cx="13873" cy="11571"/>
            </a:xfrm>
            <a:custGeom>
              <a:rect b="b" l="l" r="r" t="t"/>
              <a:pathLst>
                <a:path extrusionOk="0" h="191" w="229">
                  <a:moveTo>
                    <a:pt x="1" y="1"/>
                  </a:moveTo>
                  <a:lnTo>
                    <a:pt x="1" y="1"/>
                  </a:lnTo>
                  <a:cubicBezTo>
                    <a:pt x="69" y="69"/>
                    <a:pt x="145" y="130"/>
                    <a:pt x="229" y="191"/>
                  </a:cubicBezTo>
                  <a:cubicBezTo>
                    <a:pt x="160" y="122"/>
                    <a:pt x="84" y="54"/>
                    <a:pt x="1" y="1"/>
                  </a:cubicBezTo>
                  <a:close/>
                </a:path>
              </a:pathLst>
            </a:custGeom>
            <a:solidFill>
              <a:srgbClr val="979E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2"/>
            <p:cNvSpPr/>
            <p:nvPr/>
          </p:nvSpPr>
          <p:spPr>
            <a:xfrm flipH="1">
              <a:off x="272" y="2368895"/>
              <a:ext cx="1322455" cy="880143"/>
            </a:xfrm>
            <a:custGeom>
              <a:rect b="b" l="l" r="r" t="t"/>
              <a:pathLst>
                <a:path extrusionOk="0" h="14528" w="21829">
                  <a:moveTo>
                    <a:pt x="4983" y="2492"/>
                  </a:moveTo>
                  <a:cubicBezTo>
                    <a:pt x="5111" y="2533"/>
                    <a:pt x="5240" y="2575"/>
                    <a:pt x="5372" y="2621"/>
                  </a:cubicBezTo>
                  <a:cubicBezTo>
                    <a:pt x="5243" y="2580"/>
                    <a:pt x="5115" y="2535"/>
                    <a:pt x="4983" y="2492"/>
                  </a:cubicBezTo>
                  <a:close/>
                  <a:moveTo>
                    <a:pt x="6042" y="2849"/>
                  </a:moveTo>
                  <a:cubicBezTo>
                    <a:pt x="6125" y="2880"/>
                    <a:pt x="6209" y="2910"/>
                    <a:pt x="6293" y="2948"/>
                  </a:cubicBezTo>
                  <a:cubicBezTo>
                    <a:pt x="6209" y="2918"/>
                    <a:pt x="6125" y="2888"/>
                    <a:pt x="6042" y="2857"/>
                  </a:cubicBezTo>
                  <a:lnTo>
                    <a:pt x="6042" y="2849"/>
                  </a:lnTo>
                  <a:close/>
                  <a:moveTo>
                    <a:pt x="8393" y="3884"/>
                  </a:moveTo>
                  <a:lnTo>
                    <a:pt x="8393" y="3884"/>
                  </a:lnTo>
                  <a:cubicBezTo>
                    <a:pt x="8411" y="3894"/>
                    <a:pt x="8430" y="3903"/>
                    <a:pt x="8449" y="3913"/>
                  </a:cubicBezTo>
                  <a:lnTo>
                    <a:pt x="8449" y="3913"/>
                  </a:lnTo>
                  <a:lnTo>
                    <a:pt x="8393" y="3884"/>
                  </a:lnTo>
                  <a:close/>
                  <a:moveTo>
                    <a:pt x="16457" y="3861"/>
                  </a:moveTo>
                  <a:cubicBezTo>
                    <a:pt x="16472" y="3861"/>
                    <a:pt x="16488" y="3869"/>
                    <a:pt x="16495" y="3869"/>
                  </a:cubicBezTo>
                  <a:lnTo>
                    <a:pt x="16518" y="3869"/>
                  </a:lnTo>
                  <a:lnTo>
                    <a:pt x="16556" y="3884"/>
                  </a:lnTo>
                  <a:lnTo>
                    <a:pt x="16571" y="3892"/>
                  </a:lnTo>
                  <a:lnTo>
                    <a:pt x="16617" y="3907"/>
                  </a:lnTo>
                  <a:lnTo>
                    <a:pt x="16624" y="3915"/>
                  </a:lnTo>
                  <a:lnTo>
                    <a:pt x="16670" y="3945"/>
                  </a:lnTo>
                  <a:cubicBezTo>
                    <a:pt x="16845" y="4067"/>
                    <a:pt x="16974" y="4265"/>
                    <a:pt x="16860" y="4394"/>
                  </a:cubicBezTo>
                  <a:cubicBezTo>
                    <a:pt x="16814" y="4440"/>
                    <a:pt x="16754" y="4465"/>
                    <a:pt x="16694" y="4465"/>
                  </a:cubicBezTo>
                  <a:cubicBezTo>
                    <a:pt x="16665" y="4465"/>
                    <a:pt x="16637" y="4460"/>
                    <a:pt x="16609" y="4447"/>
                  </a:cubicBezTo>
                  <a:cubicBezTo>
                    <a:pt x="16594" y="4447"/>
                    <a:pt x="16579" y="4440"/>
                    <a:pt x="16564" y="4432"/>
                  </a:cubicBezTo>
                  <a:lnTo>
                    <a:pt x="16548" y="4424"/>
                  </a:lnTo>
                  <a:lnTo>
                    <a:pt x="16510" y="4409"/>
                  </a:lnTo>
                  <a:lnTo>
                    <a:pt x="16503" y="4402"/>
                  </a:lnTo>
                  <a:cubicBezTo>
                    <a:pt x="16465" y="4379"/>
                    <a:pt x="16427" y="4356"/>
                    <a:pt x="16389" y="4325"/>
                  </a:cubicBezTo>
                  <a:lnTo>
                    <a:pt x="16373" y="4310"/>
                  </a:lnTo>
                  <a:lnTo>
                    <a:pt x="16351" y="4287"/>
                  </a:lnTo>
                  <a:lnTo>
                    <a:pt x="16328" y="4257"/>
                  </a:lnTo>
                  <a:lnTo>
                    <a:pt x="16313" y="4242"/>
                  </a:lnTo>
                  <a:cubicBezTo>
                    <a:pt x="16297" y="4227"/>
                    <a:pt x="16290" y="4211"/>
                    <a:pt x="16274" y="4196"/>
                  </a:cubicBezTo>
                  <a:cubicBezTo>
                    <a:pt x="16274" y="4189"/>
                    <a:pt x="16274" y="4189"/>
                    <a:pt x="16267" y="4189"/>
                  </a:cubicBezTo>
                  <a:cubicBezTo>
                    <a:pt x="16267" y="4173"/>
                    <a:pt x="16259" y="4158"/>
                    <a:pt x="16252" y="4143"/>
                  </a:cubicBezTo>
                  <a:cubicBezTo>
                    <a:pt x="16252" y="4143"/>
                    <a:pt x="16244" y="4135"/>
                    <a:pt x="16244" y="4135"/>
                  </a:cubicBezTo>
                  <a:cubicBezTo>
                    <a:pt x="16236" y="4097"/>
                    <a:pt x="16229" y="4067"/>
                    <a:pt x="16229" y="4029"/>
                  </a:cubicBezTo>
                  <a:lnTo>
                    <a:pt x="16229" y="4021"/>
                  </a:lnTo>
                  <a:cubicBezTo>
                    <a:pt x="16229" y="4006"/>
                    <a:pt x="16236" y="3998"/>
                    <a:pt x="16236" y="3983"/>
                  </a:cubicBezTo>
                  <a:cubicBezTo>
                    <a:pt x="16236" y="3983"/>
                    <a:pt x="16236" y="3975"/>
                    <a:pt x="16236" y="3975"/>
                  </a:cubicBezTo>
                  <a:cubicBezTo>
                    <a:pt x="16244" y="3953"/>
                    <a:pt x="16252" y="3945"/>
                    <a:pt x="16267" y="3930"/>
                  </a:cubicBezTo>
                  <a:cubicBezTo>
                    <a:pt x="16274" y="3915"/>
                    <a:pt x="16290" y="3899"/>
                    <a:pt x="16305" y="3892"/>
                  </a:cubicBezTo>
                  <a:cubicBezTo>
                    <a:pt x="16313" y="3892"/>
                    <a:pt x="16320" y="3884"/>
                    <a:pt x="16328" y="3877"/>
                  </a:cubicBezTo>
                  <a:lnTo>
                    <a:pt x="16351" y="3869"/>
                  </a:lnTo>
                  <a:cubicBezTo>
                    <a:pt x="16366" y="3869"/>
                    <a:pt x="16373" y="3861"/>
                    <a:pt x="16381" y="3861"/>
                  </a:cubicBezTo>
                  <a:close/>
                  <a:moveTo>
                    <a:pt x="10661" y="3213"/>
                  </a:moveTo>
                  <a:cubicBezTo>
                    <a:pt x="10671" y="3213"/>
                    <a:pt x="10680" y="3214"/>
                    <a:pt x="10690" y="3215"/>
                  </a:cubicBezTo>
                  <a:lnTo>
                    <a:pt x="10705" y="3215"/>
                  </a:lnTo>
                  <a:cubicBezTo>
                    <a:pt x="10721" y="3222"/>
                    <a:pt x="10736" y="3222"/>
                    <a:pt x="10759" y="3230"/>
                  </a:cubicBezTo>
                  <a:lnTo>
                    <a:pt x="10774" y="3230"/>
                  </a:lnTo>
                  <a:cubicBezTo>
                    <a:pt x="10789" y="3238"/>
                    <a:pt x="10804" y="3238"/>
                    <a:pt x="10820" y="3245"/>
                  </a:cubicBezTo>
                  <a:cubicBezTo>
                    <a:pt x="10827" y="3253"/>
                    <a:pt x="10842" y="3260"/>
                    <a:pt x="10850" y="3268"/>
                  </a:cubicBezTo>
                  <a:cubicBezTo>
                    <a:pt x="10888" y="3283"/>
                    <a:pt x="10918" y="3298"/>
                    <a:pt x="10949" y="3321"/>
                  </a:cubicBezTo>
                  <a:cubicBezTo>
                    <a:pt x="11010" y="3374"/>
                    <a:pt x="11055" y="3443"/>
                    <a:pt x="11071" y="3519"/>
                  </a:cubicBezTo>
                  <a:cubicBezTo>
                    <a:pt x="11086" y="3610"/>
                    <a:pt x="11116" y="3694"/>
                    <a:pt x="11139" y="3785"/>
                  </a:cubicBezTo>
                  <a:cubicBezTo>
                    <a:pt x="11177" y="3922"/>
                    <a:pt x="11230" y="4059"/>
                    <a:pt x="11291" y="4204"/>
                  </a:cubicBezTo>
                  <a:cubicBezTo>
                    <a:pt x="11314" y="4265"/>
                    <a:pt x="11314" y="4341"/>
                    <a:pt x="11284" y="4402"/>
                  </a:cubicBezTo>
                  <a:cubicBezTo>
                    <a:pt x="11261" y="4432"/>
                    <a:pt x="11223" y="4462"/>
                    <a:pt x="11185" y="4470"/>
                  </a:cubicBezTo>
                  <a:cubicBezTo>
                    <a:pt x="11169" y="4478"/>
                    <a:pt x="11162" y="4485"/>
                    <a:pt x="11147" y="4485"/>
                  </a:cubicBezTo>
                  <a:cubicBezTo>
                    <a:pt x="11131" y="4485"/>
                    <a:pt x="11116" y="4493"/>
                    <a:pt x="11101" y="4493"/>
                  </a:cubicBezTo>
                  <a:cubicBezTo>
                    <a:pt x="11093" y="4497"/>
                    <a:pt x="11084" y="4499"/>
                    <a:pt x="11074" y="4499"/>
                  </a:cubicBezTo>
                  <a:cubicBezTo>
                    <a:pt x="11065" y="4499"/>
                    <a:pt x="11055" y="4497"/>
                    <a:pt x="11048" y="4493"/>
                  </a:cubicBezTo>
                  <a:lnTo>
                    <a:pt x="11033" y="4493"/>
                  </a:lnTo>
                  <a:cubicBezTo>
                    <a:pt x="10995" y="4493"/>
                    <a:pt x="10956" y="4478"/>
                    <a:pt x="10918" y="4470"/>
                  </a:cubicBezTo>
                  <a:cubicBezTo>
                    <a:pt x="10903" y="4455"/>
                    <a:pt x="10880" y="4447"/>
                    <a:pt x="10865" y="4440"/>
                  </a:cubicBezTo>
                  <a:cubicBezTo>
                    <a:pt x="10789" y="4394"/>
                    <a:pt x="10736" y="4333"/>
                    <a:pt x="10698" y="4257"/>
                  </a:cubicBezTo>
                  <a:cubicBezTo>
                    <a:pt x="10667" y="4189"/>
                    <a:pt x="10637" y="4128"/>
                    <a:pt x="10614" y="4059"/>
                  </a:cubicBezTo>
                  <a:cubicBezTo>
                    <a:pt x="10538" y="3861"/>
                    <a:pt x="10477" y="3656"/>
                    <a:pt x="10424" y="3451"/>
                  </a:cubicBezTo>
                  <a:cubicBezTo>
                    <a:pt x="10416" y="3397"/>
                    <a:pt x="10424" y="3344"/>
                    <a:pt x="10462" y="3298"/>
                  </a:cubicBezTo>
                  <a:cubicBezTo>
                    <a:pt x="10470" y="3291"/>
                    <a:pt x="10477" y="3276"/>
                    <a:pt x="10492" y="3268"/>
                  </a:cubicBezTo>
                  <a:cubicBezTo>
                    <a:pt x="10539" y="3235"/>
                    <a:pt x="10597" y="3213"/>
                    <a:pt x="10661" y="3213"/>
                  </a:cubicBezTo>
                  <a:close/>
                  <a:moveTo>
                    <a:pt x="10006" y="4782"/>
                  </a:moveTo>
                  <a:lnTo>
                    <a:pt x="10006" y="4782"/>
                  </a:lnTo>
                  <a:cubicBezTo>
                    <a:pt x="10150" y="4866"/>
                    <a:pt x="10295" y="4949"/>
                    <a:pt x="10432" y="5041"/>
                  </a:cubicBezTo>
                  <a:cubicBezTo>
                    <a:pt x="10287" y="4949"/>
                    <a:pt x="10150" y="4866"/>
                    <a:pt x="10006" y="4782"/>
                  </a:cubicBezTo>
                  <a:close/>
                  <a:moveTo>
                    <a:pt x="9407" y="5073"/>
                  </a:moveTo>
                  <a:cubicBezTo>
                    <a:pt x="9425" y="5073"/>
                    <a:pt x="9442" y="5075"/>
                    <a:pt x="9458" y="5079"/>
                  </a:cubicBezTo>
                  <a:cubicBezTo>
                    <a:pt x="9473" y="5079"/>
                    <a:pt x="9488" y="5079"/>
                    <a:pt x="9503" y="5086"/>
                  </a:cubicBezTo>
                  <a:lnTo>
                    <a:pt x="9587" y="5117"/>
                  </a:lnTo>
                  <a:cubicBezTo>
                    <a:pt x="9633" y="5147"/>
                    <a:pt x="9678" y="5185"/>
                    <a:pt x="9709" y="5231"/>
                  </a:cubicBezTo>
                  <a:lnTo>
                    <a:pt x="9747" y="5292"/>
                  </a:lnTo>
                  <a:cubicBezTo>
                    <a:pt x="9762" y="5322"/>
                    <a:pt x="9770" y="5360"/>
                    <a:pt x="9762" y="5391"/>
                  </a:cubicBezTo>
                  <a:cubicBezTo>
                    <a:pt x="9770" y="5429"/>
                    <a:pt x="9754" y="5459"/>
                    <a:pt x="9739" y="5489"/>
                  </a:cubicBezTo>
                  <a:cubicBezTo>
                    <a:pt x="9724" y="5520"/>
                    <a:pt x="9701" y="5543"/>
                    <a:pt x="9671" y="5558"/>
                  </a:cubicBezTo>
                  <a:cubicBezTo>
                    <a:pt x="9640" y="5573"/>
                    <a:pt x="9610" y="5588"/>
                    <a:pt x="9572" y="5588"/>
                  </a:cubicBezTo>
                  <a:lnTo>
                    <a:pt x="9359" y="5619"/>
                  </a:lnTo>
                  <a:cubicBezTo>
                    <a:pt x="9337" y="5622"/>
                    <a:pt x="9316" y="5624"/>
                    <a:pt x="9295" y="5624"/>
                  </a:cubicBezTo>
                  <a:cubicBezTo>
                    <a:pt x="9266" y="5624"/>
                    <a:pt x="9238" y="5620"/>
                    <a:pt x="9207" y="5611"/>
                  </a:cubicBezTo>
                  <a:lnTo>
                    <a:pt x="9131" y="5581"/>
                  </a:lnTo>
                  <a:cubicBezTo>
                    <a:pt x="9085" y="5550"/>
                    <a:pt x="9039" y="5520"/>
                    <a:pt x="9009" y="5474"/>
                  </a:cubicBezTo>
                  <a:lnTo>
                    <a:pt x="8971" y="5406"/>
                  </a:lnTo>
                  <a:cubicBezTo>
                    <a:pt x="8956" y="5375"/>
                    <a:pt x="8948" y="5345"/>
                    <a:pt x="8956" y="5314"/>
                  </a:cubicBezTo>
                  <a:cubicBezTo>
                    <a:pt x="8948" y="5276"/>
                    <a:pt x="8956" y="5246"/>
                    <a:pt x="8971" y="5216"/>
                  </a:cubicBezTo>
                  <a:cubicBezTo>
                    <a:pt x="8986" y="5185"/>
                    <a:pt x="9009" y="5162"/>
                    <a:pt x="9039" y="5147"/>
                  </a:cubicBezTo>
                  <a:cubicBezTo>
                    <a:pt x="9070" y="5124"/>
                    <a:pt x="9100" y="5117"/>
                    <a:pt x="9138" y="5109"/>
                  </a:cubicBezTo>
                  <a:lnTo>
                    <a:pt x="9351" y="5079"/>
                  </a:lnTo>
                  <a:cubicBezTo>
                    <a:pt x="9370" y="5075"/>
                    <a:pt x="9389" y="5073"/>
                    <a:pt x="9407" y="5073"/>
                  </a:cubicBezTo>
                  <a:close/>
                  <a:moveTo>
                    <a:pt x="14391" y="8979"/>
                  </a:moveTo>
                  <a:cubicBezTo>
                    <a:pt x="14427" y="8979"/>
                    <a:pt x="14461" y="8986"/>
                    <a:pt x="14494" y="8997"/>
                  </a:cubicBezTo>
                  <a:lnTo>
                    <a:pt x="14570" y="9027"/>
                  </a:lnTo>
                  <a:cubicBezTo>
                    <a:pt x="14608" y="9050"/>
                    <a:pt x="14646" y="9088"/>
                    <a:pt x="14677" y="9126"/>
                  </a:cubicBezTo>
                  <a:cubicBezTo>
                    <a:pt x="14684" y="9134"/>
                    <a:pt x="14692" y="9134"/>
                    <a:pt x="14692" y="9141"/>
                  </a:cubicBezTo>
                  <a:lnTo>
                    <a:pt x="14730" y="9217"/>
                  </a:lnTo>
                  <a:lnTo>
                    <a:pt x="14730" y="9225"/>
                  </a:lnTo>
                  <a:cubicBezTo>
                    <a:pt x="14738" y="9248"/>
                    <a:pt x="14745" y="9271"/>
                    <a:pt x="14745" y="9293"/>
                  </a:cubicBezTo>
                  <a:cubicBezTo>
                    <a:pt x="14745" y="9301"/>
                    <a:pt x="14745" y="9316"/>
                    <a:pt x="14745" y="9324"/>
                  </a:cubicBezTo>
                  <a:cubicBezTo>
                    <a:pt x="14753" y="9339"/>
                    <a:pt x="14753" y="9354"/>
                    <a:pt x="14745" y="9370"/>
                  </a:cubicBezTo>
                  <a:cubicBezTo>
                    <a:pt x="14745" y="9385"/>
                    <a:pt x="14738" y="9400"/>
                    <a:pt x="14730" y="9423"/>
                  </a:cubicBezTo>
                  <a:cubicBezTo>
                    <a:pt x="14722" y="9453"/>
                    <a:pt x="14700" y="9476"/>
                    <a:pt x="14669" y="9499"/>
                  </a:cubicBezTo>
                  <a:cubicBezTo>
                    <a:pt x="14639" y="9522"/>
                    <a:pt x="14608" y="9537"/>
                    <a:pt x="14570" y="9537"/>
                  </a:cubicBezTo>
                  <a:cubicBezTo>
                    <a:pt x="14532" y="9545"/>
                    <a:pt x="14494" y="9560"/>
                    <a:pt x="14464" y="9567"/>
                  </a:cubicBezTo>
                  <a:lnTo>
                    <a:pt x="14380" y="9598"/>
                  </a:lnTo>
                  <a:cubicBezTo>
                    <a:pt x="14352" y="9615"/>
                    <a:pt x="14319" y="9623"/>
                    <a:pt x="14285" y="9623"/>
                  </a:cubicBezTo>
                  <a:cubicBezTo>
                    <a:pt x="14274" y="9623"/>
                    <a:pt x="14262" y="9622"/>
                    <a:pt x="14251" y="9621"/>
                  </a:cubicBezTo>
                  <a:lnTo>
                    <a:pt x="14175" y="9613"/>
                  </a:lnTo>
                  <a:cubicBezTo>
                    <a:pt x="14121" y="9590"/>
                    <a:pt x="14076" y="9567"/>
                    <a:pt x="14038" y="9529"/>
                  </a:cubicBezTo>
                  <a:cubicBezTo>
                    <a:pt x="14023" y="9506"/>
                    <a:pt x="14000" y="9491"/>
                    <a:pt x="13984" y="9468"/>
                  </a:cubicBezTo>
                  <a:cubicBezTo>
                    <a:pt x="13969" y="9446"/>
                    <a:pt x="13954" y="9423"/>
                    <a:pt x="13946" y="9400"/>
                  </a:cubicBezTo>
                  <a:cubicBezTo>
                    <a:pt x="13946" y="9385"/>
                    <a:pt x="13946" y="9377"/>
                    <a:pt x="13946" y="9362"/>
                  </a:cubicBezTo>
                  <a:cubicBezTo>
                    <a:pt x="13939" y="9347"/>
                    <a:pt x="13931" y="9331"/>
                    <a:pt x="13931" y="9309"/>
                  </a:cubicBezTo>
                  <a:cubicBezTo>
                    <a:pt x="13931" y="9293"/>
                    <a:pt x="13931" y="9278"/>
                    <a:pt x="13931" y="9263"/>
                  </a:cubicBezTo>
                  <a:cubicBezTo>
                    <a:pt x="13931" y="9225"/>
                    <a:pt x="13946" y="9195"/>
                    <a:pt x="13969" y="9164"/>
                  </a:cubicBezTo>
                  <a:cubicBezTo>
                    <a:pt x="13969" y="9164"/>
                    <a:pt x="13969" y="9157"/>
                    <a:pt x="13977" y="9149"/>
                  </a:cubicBezTo>
                  <a:cubicBezTo>
                    <a:pt x="13992" y="9126"/>
                    <a:pt x="14015" y="9111"/>
                    <a:pt x="14038" y="9096"/>
                  </a:cubicBezTo>
                  <a:cubicBezTo>
                    <a:pt x="14083" y="9073"/>
                    <a:pt x="14129" y="9058"/>
                    <a:pt x="14175" y="9042"/>
                  </a:cubicBezTo>
                  <a:cubicBezTo>
                    <a:pt x="14220" y="9020"/>
                    <a:pt x="14258" y="9012"/>
                    <a:pt x="14304" y="9004"/>
                  </a:cubicBezTo>
                  <a:lnTo>
                    <a:pt x="14350" y="8982"/>
                  </a:lnTo>
                  <a:cubicBezTo>
                    <a:pt x="14364" y="8979"/>
                    <a:pt x="14378" y="8979"/>
                    <a:pt x="14391" y="8979"/>
                  </a:cubicBezTo>
                  <a:close/>
                  <a:moveTo>
                    <a:pt x="18998" y="10031"/>
                  </a:moveTo>
                  <a:lnTo>
                    <a:pt x="19021" y="10039"/>
                  </a:lnTo>
                  <a:cubicBezTo>
                    <a:pt x="19029" y="10039"/>
                    <a:pt x="19036" y="10039"/>
                    <a:pt x="19044" y="10047"/>
                  </a:cubicBezTo>
                  <a:lnTo>
                    <a:pt x="19067" y="10054"/>
                  </a:lnTo>
                  <a:lnTo>
                    <a:pt x="19097" y="10069"/>
                  </a:lnTo>
                  <a:lnTo>
                    <a:pt x="19127" y="10085"/>
                  </a:lnTo>
                  <a:lnTo>
                    <a:pt x="19143" y="10100"/>
                  </a:lnTo>
                  <a:cubicBezTo>
                    <a:pt x="19310" y="10222"/>
                    <a:pt x="19424" y="10480"/>
                    <a:pt x="19264" y="10602"/>
                  </a:cubicBezTo>
                  <a:cubicBezTo>
                    <a:pt x="19226" y="10633"/>
                    <a:pt x="19182" y="10647"/>
                    <a:pt x="19138" y="10647"/>
                  </a:cubicBezTo>
                  <a:cubicBezTo>
                    <a:pt x="19042" y="10647"/>
                    <a:pt x="18939" y="10584"/>
                    <a:pt x="18861" y="10496"/>
                  </a:cubicBezTo>
                  <a:cubicBezTo>
                    <a:pt x="18823" y="10450"/>
                    <a:pt x="18793" y="10397"/>
                    <a:pt x="18778" y="10336"/>
                  </a:cubicBezTo>
                  <a:lnTo>
                    <a:pt x="18778" y="10328"/>
                  </a:lnTo>
                  <a:cubicBezTo>
                    <a:pt x="18770" y="10313"/>
                    <a:pt x="18770" y="10305"/>
                    <a:pt x="18762" y="10290"/>
                  </a:cubicBezTo>
                  <a:cubicBezTo>
                    <a:pt x="18762" y="10282"/>
                    <a:pt x="18762" y="10275"/>
                    <a:pt x="18762" y="10267"/>
                  </a:cubicBezTo>
                  <a:cubicBezTo>
                    <a:pt x="18762" y="10260"/>
                    <a:pt x="18762" y="10252"/>
                    <a:pt x="18762" y="10244"/>
                  </a:cubicBezTo>
                  <a:cubicBezTo>
                    <a:pt x="18762" y="10237"/>
                    <a:pt x="18762" y="10222"/>
                    <a:pt x="18762" y="10214"/>
                  </a:cubicBezTo>
                  <a:cubicBezTo>
                    <a:pt x="18762" y="10206"/>
                    <a:pt x="18762" y="10206"/>
                    <a:pt x="18762" y="10199"/>
                  </a:cubicBezTo>
                  <a:cubicBezTo>
                    <a:pt x="18762" y="10184"/>
                    <a:pt x="18762" y="10176"/>
                    <a:pt x="18770" y="10161"/>
                  </a:cubicBezTo>
                  <a:cubicBezTo>
                    <a:pt x="18770" y="10161"/>
                    <a:pt x="18770" y="10153"/>
                    <a:pt x="18770" y="10153"/>
                  </a:cubicBezTo>
                  <a:cubicBezTo>
                    <a:pt x="18770" y="10138"/>
                    <a:pt x="18778" y="10123"/>
                    <a:pt x="18785" y="10115"/>
                  </a:cubicBezTo>
                  <a:cubicBezTo>
                    <a:pt x="18800" y="10100"/>
                    <a:pt x="18808" y="10085"/>
                    <a:pt x="18823" y="10069"/>
                  </a:cubicBezTo>
                  <a:cubicBezTo>
                    <a:pt x="18838" y="10062"/>
                    <a:pt x="18854" y="10054"/>
                    <a:pt x="18869" y="10047"/>
                  </a:cubicBezTo>
                  <a:lnTo>
                    <a:pt x="18892" y="10039"/>
                  </a:lnTo>
                  <a:lnTo>
                    <a:pt x="18914" y="10031"/>
                  </a:lnTo>
                  <a:close/>
                  <a:moveTo>
                    <a:pt x="17020" y="10602"/>
                  </a:moveTo>
                  <a:cubicBezTo>
                    <a:pt x="17180" y="10769"/>
                    <a:pt x="17332" y="10944"/>
                    <a:pt x="17492" y="11119"/>
                  </a:cubicBezTo>
                  <a:cubicBezTo>
                    <a:pt x="17332" y="10944"/>
                    <a:pt x="17180" y="10777"/>
                    <a:pt x="17020" y="10602"/>
                  </a:cubicBezTo>
                  <a:close/>
                  <a:moveTo>
                    <a:pt x="9909" y="1"/>
                  </a:moveTo>
                  <a:cubicBezTo>
                    <a:pt x="9650" y="1"/>
                    <a:pt x="9391" y="7"/>
                    <a:pt x="9131" y="19"/>
                  </a:cubicBezTo>
                  <a:cubicBezTo>
                    <a:pt x="9016" y="19"/>
                    <a:pt x="8895" y="27"/>
                    <a:pt x="8781" y="35"/>
                  </a:cubicBezTo>
                  <a:lnTo>
                    <a:pt x="8841" y="156"/>
                  </a:lnTo>
                  <a:cubicBezTo>
                    <a:pt x="9146" y="757"/>
                    <a:pt x="9336" y="1358"/>
                    <a:pt x="9298" y="1906"/>
                  </a:cubicBezTo>
                  <a:cubicBezTo>
                    <a:pt x="9298" y="1906"/>
                    <a:pt x="9298" y="1914"/>
                    <a:pt x="9298" y="1914"/>
                  </a:cubicBezTo>
                  <a:cubicBezTo>
                    <a:pt x="9274" y="2121"/>
                    <a:pt x="9088" y="2221"/>
                    <a:pt x="8874" y="2221"/>
                  </a:cubicBezTo>
                  <a:cubicBezTo>
                    <a:pt x="8821" y="2221"/>
                    <a:pt x="8766" y="2215"/>
                    <a:pt x="8712" y="2203"/>
                  </a:cubicBezTo>
                  <a:lnTo>
                    <a:pt x="8689" y="2195"/>
                  </a:lnTo>
                  <a:lnTo>
                    <a:pt x="8636" y="2180"/>
                  </a:lnTo>
                  <a:lnTo>
                    <a:pt x="8606" y="2172"/>
                  </a:lnTo>
                  <a:lnTo>
                    <a:pt x="8552" y="2150"/>
                  </a:lnTo>
                  <a:lnTo>
                    <a:pt x="8530" y="2142"/>
                  </a:lnTo>
                  <a:cubicBezTo>
                    <a:pt x="8484" y="2119"/>
                    <a:pt x="8438" y="2089"/>
                    <a:pt x="8393" y="2058"/>
                  </a:cubicBezTo>
                  <a:lnTo>
                    <a:pt x="8377" y="2043"/>
                  </a:lnTo>
                  <a:cubicBezTo>
                    <a:pt x="8362" y="2028"/>
                    <a:pt x="8347" y="2013"/>
                    <a:pt x="8332" y="2005"/>
                  </a:cubicBezTo>
                  <a:lnTo>
                    <a:pt x="8309" y="1982"/>
                  </a:lnTo>
                  <a:cubicBezTo>
                    <a:pt x="8294" y="1967"/>
                    <a:pt x="8271" y="1944"/>
                    <a:pt x="8256" y="1921"/>
                  </a:cubicBezTo>
                  <a:cubicBezTo>
                    <a:pt x="8202" y="1853"/>
                    <a:pt x="8157" y="1784"/>
                    <a:pt x="8103" y="1708"/>
                  </a:cubicBezTo>
                  <a:lnTo>
                    <a:pt x="8035" y="1602"/>
                  </a:lnTo>
                  <a:cubicBezTo>
                    <a:pt x="7997" y="1541"/>
                    <a:pt x="7959" y="1488"/>
                    <a:pt x="7921" y="1427"/>
                  </a:cubicBezTo>
                  <a:cubicBezTo>
                    <a:pt x="7677" y="1046"/>
                    <a:pt x="7434" y="651"/>
                    <a:pt x="7061" y="316"/>
                  </a:cubicBezTo>
                  <a:cubicBezTo>
                    <a:pt x="7031" y="293"/>
                    <a:pt x="6993" y="263"/>
                    <a:pt x="6962" y="240"/>
                  </a:cubicBezTo>
                  <a:lnTo>
                    <a:pt x="6955" y="240"/>
                  </a:lnTo>
                  <a:cubicBezTo>
                    <a:pt x="6521" y="308"/>
                    <a:pt x="6103" y="385"/>
                    <a:pt x="5677" y="476"/>
                  </a:cubicBezTo>
                  <a:lnTo>
                    <a:pt x="5608" y="491"/>
                  </a:lnTo>
                  <a:cubicBezTo>
                    <a:pt x="5372" y="537"/>
                    <a:pt x="5136" y="590"/>
                    <a:pt x="4908" y="643"/>
                  </a:cubicBezTo>
                  <a:cubicBezTo>
                    <a:pt x="4764" y="681"/>
                    <a:pt x="4611" y="719"/>
                    <a:pt x="4467" y="757"/>
                  </a:cubicBezTo>
                  <a:lnTo>
                    <a:pt x="4124" y="841"/>
                  </a:lnTo>
                  <a:lnTo>
                    <a:pt x="3782" y="932"/>
                  </a:lnTo>
                  <a:cubicBezTo>
                    <a:pt x="3600" y="978"/>
                    <a:pt x="3417" y="1024"/>
                    <a:pt x="3234" y="1069"/>
                  </a:cubicBezTo>
                  <a:cubicBezTo>
                    <a:pt x="3006" y="1122"/>
                    <a:pt x="2778" y="1176"/>
                    <a:pt x="2550" y="1229"/>
                  </a:cubicBezTo>
                  <a:cubicBezTo>
                    <a:pt x="2397" y="1259"/>
                    <a:pt x="2245" y="1290"/>
                    <a:pt x="2093" y="1320"/>
                  </a:cubicBezTo>
                  <a:cubicBezTo>
                    <a:pt x="1850" y="1358"/>
                    <a:pt x="1606" y="1396"/>
                    <a:pt x="1363" y="1419"/>
                  </a:cubicBezTo>
                  <a:cubicBezTo>
                    <a:pt x="1249" y="1427"/>
                    <a:pt x="1142" y="1434"/>
                    <a:pt x="1036" y="1442"/>
                  </a:cubicBezTo>
                  <a:lnTo>
                    <a:pt x="1013" y="1442"/>
                  </a:lnTo>
                  <a:cubicBezTo>
                    <a:pt x="914" y="1442"/>
                    <a:pt x="823" y="1450"/>
                    <a:pt x="724" y="1450"/>
                  </a:cubicBezTo>
                  <a:lnTo>
                    <a:pt x="648" y="1450"/>
                  </a:lnTo>
                  <a:cubicBezTo>
                    <a:pt x="564" y="1450"/>
                    <a:pt x="488" y="1450"/>
                    <a:pt x="397" y="1442"/>
                  </a:cubicBezTo>
                  <a:lnTo>
                    <a:pt x="320" y="1442"/>
                  </a:lnTo>
                  <a:cubicBezTo>
                    <a:pt x="222" y="1442"/>
                    <a:pt x="107" y="1434"/>
                    <a:pt x="1" y="1419"/>
                  </a:cubicBezTo>
                  <a:lnTo>
                    <a:pt x="1" y="1419"/>
                  </a:lnTo>
                  <a:cubicBezTo>
                    <a:pt x="244" y="1457"/>
                    <a:pt x="480" y="1503"/>
                    <a:pt x="724" y="1541"/>
                  </a:cubicBezTo>
                  <a:cubicBezTo>
                    <a:pt x="480" y="1510"/>
                    <a:pt x="237" y="1488"/>
                    <a:pt x="1" y="1465"/>
                  </a:cubicBezTo>
                  <a:lnTo>
                    <a:pt x="1" y="1465"/>
                  </a:lnTo>
                  <a:cubicBezTo>
                    <a:pt x="168" y="1488"/>
                    <a:pt x="336" y="1526"/>
                    <a:pt x="503" y="1571"/>
                  </a:cubicBezTo>
                  <a:cubicBezTo>
                    <a:pt x="572" y="1587"/>
                    <a:pt x="632" y="1609"/>
                    <a:pt x="701" y="1632"/>
                  </a:cubicBezTo>
                  <a:lnTo>
                    <a:pt x="769" y="1655"/>
                  </a:lnTo>
                  <a:cubicBezTo>
                    <a:pt x="807" y="1670"/>
                    <a:pt x="853" y="1685"/>
                    <a:pt x="899" y="1701"/>
                  </a:cubicBezTo>
                  <a:lnTo>
                    <a:pt x="967" y="1731"/>
                  </a:lnTo>
                  <a:cubicBezTo>
                    <a:pt x="1013" y="1746"/>
                    <a:pt x="1066" y="1769"/>
                    <a:pt x="1104" y="1784"/>
                  </a:cubicBezTo>
                  <a:lnTo>
                    <a:pt x="1173" y="1815"/>
                  </a:lnTo>
                  <a:cubicBezTo>
                    <a:pt x="1226" y="1838"/>
                    <a:pt x="1279" y="1868"/>
                    <a:pt x="1325" y="1891"/>
                  </a:cubicBezTo>
                  <a:lnTo>
                    <a:pt x="1401" y="1929"/>
                  </a:lnTo>
                  <a:lnTo>
                    <a:pt x="1507" y="1990"/>
                  </a:lnTo>
                  <a:lnTo>
                    <a:pt x="1583" y="2028"/>
                  </a:lnTo>
                  <a:lnTo>
                    <a:pt x="1690" y="2096"/>
                  </a:lnTo>
                  <a:lnTo>
                    <a:pt x="1751" y="2134"/>
                  </a:lnTo>
                  <a:cubicBezTo>
                    <a:pt x="1926" y="2241"/>
                    <a:pt x="2101" y="2363"/>
                    <a:pt x="2260" y="2492"/>
                  </a:cubicBezTo>
                  <a:cubicBezTo>
                    <a:pt x="2314" y="2538"/>
                    <a:pt x="2367" y="2576"/>
                    <a:pt x="2420" y="2621"/>
                  </a:cubicBezTo>
                  <a:cubicBezTo>
                    <a:pt x="2474" y="2667"/>
                    <a:pt x="2519" y="2713"/>
                    <a:pt x="2572" y="2751"/>
                  </a:cubicBezTo>
                  <a:cubicBezTo>
                    <a:pt x="2725" y="2888"/>
                    <a:pt x="2862" y="3017"/>
                    <a:pt x="2998" y="3154"/>
                  </a:cubicBezTo>
                  <a:cubicBezTo>
                    <a:pt x="3082" y="3245"/>
                    <a:pt x="3166" y="3329"/>
                    <a:pt x="3242" y="3420"/>
                  </a:cubicBezTo>
                  <a:lnTo>
                    <a:pt x="3341" y="3527"/>
                  </a:lnTo>
                  <a:cubicBezTo>
                    <a:pt x="3432" y="3633"/>
                    <a:pt x="3531" y="3740"/>
                    <a:pt x="3622" y="3846"/>
                  </a:cubicBezTo>
                  <a:cubicBezTo>
                    <a:pt x="3767" y="4014"/>
                    <a:pt x="3911" y="4189"/>
                    <a:pt x="4048" y="4363"/>
                  </a:cubicBezTo>
                  <a:cubicBezTo>
                    <a:pt x="4170" y="4508"/>
                    <a:pt x="4292" y="4660"/>
                    <a:pt x="4406" y="4820"/>
                  </a:cubicBezTo>
                  <a:lnTo>
                    <a:pt x="4512" y="4957"/>
                  </a:lnTo>
                  <a:cubicBezTo>
                    <a:pt x="4687" y="5193"/>
                    <a:pt x="4862" y="5436"/>
                    <a:pt x="5030" y="5672"/>
                  </a:cubicBezTo>
                  <a:cubicBezTo>
                    <a:pt x="5471" y="5573"/>
                    <a:pt x="5988" y="5284"/>
                    <a:pt x="6453" y="5056"/>
                  </a:cubicBezTo>
                  <a:lnTo>
                    <a:pt x="6483" y="5041"/>
                  </a:lnTo>
                  <a:lnTo>
                    <a:pt x="6506" y="5033"/>
                  </a:lnTo>
                  <a:cubicBezTo>
                    <a:pt x="6719" y="4919"/>
                    <a:pt x="6939" y="4835"/>
                    <a:pt x="7175" y="4774"/>
                  </a:cubicBezTo>
                  <a:cubicBezTo>
                    <a:pt x="7198" y="4774"/>
                    <a:pt x="7221" y="4767"/>
                    <a:pt x="7244" y="4767"/>
                  </a:cubicBezTo>
                  <a:lnTo>
                    <a:pt x="7327" y="4767"/>
                  </a:lnTo>
                  <a:cubicBezTo>
                    <a:pt x="7350" y="4767"/>
                    <a:pt x="7365" y="4774"/>
                    <a:pt x="7388" y="4774"/>
                  </a:cubicBezTo>
                  <a:cubicBezTo>
                    <a:pt x="7396" y="4774"/>
                    <a:pt x="7411" y="4782"/>
                    <a:pt x="7419" y="4782"/>
                  </a:cubicBezTo>
                  <a:lnTo>
                    <a:pt x="7449" y="4790"/>
                  </a:lnTo>
                  <a:cubicBezTo>
                    <a:pt x="7457" y="4797"/>
                    <a:pt x="7464" y="4797"/>
                    <a:pt x="7472" y="4805"/>
                  </a:cubicBezTo>
                  <a:cubicBezTo>
                    <a:pt x="7480" y="4812"/>
                    <a:pt x="7487" y="4812"/>
                    <a:pt x="7502" y="4820"/>
                  </a:cubicBezTo>
                  <a:lnTo>
                    <a:pt x="7518" y="4835"/>
                  </a:lnTo>
                  <a:cubicBezTo>
                    <a:pt x="7533" y="4843"/>
                    <a:pt x="7540" y="4850"/>
                    <a:pt x="7548" y="4866"/>
                  </a:cubicBezTo>
                  <a:lnTo>
                    <a:pt x="7563" y="4873"/>
                  </a:lnTo>
                  <a:cubicBezTo>
                    <a:pt x="7647" y="4965"/>
                    <a:pt x="7685" y="5147"/>
                    <a:pt x="7662" y="5421"/>
                  </a:cubicBezTo>
                  <a:cubicBezTo>
                    <a:pt x="7655" y="5459"/>
                    <a:pt x="7639" y="5497"/>
                    <a:pt x="7624" y="5535"/>
                  </a:cubicBezTo>
                  <a:cubicBezTo>
                    <a:pt x="7609" y="5566"/>
                    <a:pt x="7594" y="5596"/>
                    <a:pt x="7571" y="5626"/>
                  </a:cubicBezTo>
                  <a:cubicBezTo>
                    <a:pt x="7571" y="5634"/>
                    <a:pt x="7571" y="5642"/>
                    <a:pt x="7563" y="5649"/>
                  </a:cubicBezTo>
                  <a:cubicBezTo>
                    <a:pt x="7548" y="5672"/>
                    <a:pt x="7525" y="5702"/>
                    <a:pt x="7510" y="5725"/>
                  </a:cubicBezTo>
                  <a:lnTo>
                    <a:pt x="7495" y="5741"/>
                  </a:lnTo>
                  <a:cubicBezTo>
                    <a:pt x="7472" y="5771"/>
                    <a:pt x="7449" y="5794"/>
                    <a:pt x="7426" y="5817"/>
                  </a:cubicBezTo>
                  <a:lnTo>
                    <a:pt x="7404" y="5832"/>
                  </a:lnTo>
                  <a:cubicBezTo>
                    <a:pt x="7381" y="5855"/>
                    <a:pt x="7358" y="5877"/>
                    <a:pt x="7335" y="5900"/>
                  </a:cubicBezTo>
                  <a:cubicBezTo>
                    <a:pt x="7305" y="5923"/>
                    <a:pt x="7267" y="5954"/>
                    <a:pt x="7236" y="5976"/>
                  </a:cubicBezTo>
                  <a:cubicBezTo>
                    <a:pt x="7236" y="5976"/>
                    <a:pt x="7229" y="5984"/>
                    <a:pt x="7229" y="5984"/>
                  </a:cubicBezTo>
                  <a:cubicBezTo>
                    <a:pt x="7168" y="6030"/>
                    <a:pt x="7099" y="6075"/>
                    <a:pt x="7031" y="6113"/>
                  </a:cubicBezTo>
                  <a:cubicBezTo>
                    <a:pt x="6658" y="6342"/>
                    <a:pt x="6186" y="6547"/>
                    <a:pt x="5806" y="6813"/>
                  </a:cubicBezTo>
                  <a:cubicBezTo>
                    <a:pt x="6118" y="7293"/>
                    <a:pt x="6414" y="7757"/>
                    <a:pt x="6719" y="8228"/>
                  </a:cubicBezTo>
                  <a:cubicBezTo>
                    <a:pt x="6772" y="8312"/>
                    <a:pt x="6833" y="8388"/>
                    <a:pt x="6886" y="8472"/>
                  </a:cubicBezTo>
                  <a:lnTo>
                    <a:pt x="6894" y="8487"/>
                  </a:lnTo>
                  <a:cubicBezTo>
                    <a:pt x="7084" y="8776"/>
                    <a:pt x="7274" y="9065"/>
                    <a:pt x="7472" y="9347"/>
                  </a:cubicBezTo>
                  <a:cubicBezTo>
                    <a:pt x="7944" y="9157"/>
                    <a:pt x="8355" y="8860"/>
                    <a:pt x="8773" y="8571"/>
                  </a:cubicBezTo>
                  <a:cubicBezTo>
                    <a:pt x="9100" y="8327"/>
                    <a:pt x="9458" y="8114"/>
                    <a:pt x="9830" y="7932"/>
                  </a:cubicBezTo>
                  <a:lnTo>
                    <a:pt x="9853" y="7924"/>
                  </a:lnTo>
                  <a:lnTo>
                    <a:pt x="9945" y="7878"/>
                  </a:lnTo>
                  <a:cubicBezTo>
                    <a:pt x="10308" y="7728"/>
                    <a:pt x="10698" y="7648"/>
                    <a:pt x="11091" y="7648"/>
                  </a:cubicBezTo>
                  <a:cubicBezTo>
                    <a:pt x="11216" y="7648"/>
                    <a:pt x="11341" y="7656"/>
                    <a:pt x="11466" y="7673"/>
                  </a:cubicBezTo>
                  <a:cubicBezTo>
                    <a:pt x="11550" y="7696"/>
                    <a:pt x="11634" y="7726"/>
                    <a:pt x="11710" y="7779"/>
                  </a:cubicBezTo>
                  <a:cubicBezTo>
                    <a:pt x="11915" y="7901"/>
                    <a:pt x="12082" y="8069"/>
                    <a:pt x="12204" y="8274"/>
                  </a:cubicBezTo>
                  <a:cubicBezTo>
                    <a:pt x="12219" y="8304"/>
                    <a:pt x="12235" y="8335"/>
                    <a:pt x="12250" y="8365"/>
                  </a:cubicBezTo>
                  <a:cubicBezTo>
                    <a:pt x="12257" y="8373"/>
                    <a:pt x="12257" y="8388"/>
                    <a:pt x="12265" y="8396"/>
                  </a:cubicBezTo>
                  <a:cubicBezTo>
                    <a:pt x="12280" y="8426"/>
                    <a:pt x="12295" y="8464"/>
                    <a:pt x="12303" y="8495"/>
                  </a:cubicBezTo>
                  <a:cubicBezTo>
                    <a:pt x="12402" y="8784"/>
                    <a:pt x="12318" y="9027"/>
                    <a:pt x="11885" y="9035"/>
                  </a:cubicBezTo>
                  <a:cubicBezTo>
                    <a:pt x="11556" y="9024"/>
                    <a:pt x="11202" y="9013"/>
                    <a:pt x="10842" y="9013"/>
                  </a:cubicBezTo>
                  <a:cubicBezTo>
                    <a:pt x="10452" y="9013"/>
                    <a:pt x="10054" y="9026"/>
                    <a:pt x="9671" y="9065"/>
                  </a:cubicBezTo>
                  <a:lnTo>
                    <a:pt x="9678" y="9065"/>
                  </a:lnTo>
                  <a:cubicBezTo>
                    <a:pt x="9442" y="9088"/>
                    <a:pt x="9207" y="9126"/>
                    <a:pt x="8978" y="9179"/>
                  </a:cubicBezTo>
                  <a:cubicBezTo>
                    <a:pt x="8499" y="9293"/>
                    <a:pt x="8065" y="9476"/>
                    <a:pt x="7753" y="9773"/>
                  </a:cubicBezTo>
                  <a:lnTo>
                    <a:pt x="7830" y="9879"/>
                  </a:lnTo>
                  <a:cubicBezTo>
                    <a:pt x="7928" y="10024"/>
                    <a:pt x="8027" y="10161"/>
                    <a:pt x="8134" y="10298"/>
                  </a:cubicBezTo>
                  <a:lnTo>
                    <a:pt x="8187" y="10374"/>
                  </a:lnTo>
                  <a:cubicBezTo>
                    <a:pt x="8248" y="10450"/>
                    <a:pt x="8309" y="10526"/>
                    <a:pt x="8362" y="10602"/>
                  </a:cubicBezTo>
                  <a:lnTo>
                    <a:pt x="8446" y="10709"/>
                  </a:lnTo>
                  <a:cubicBezTo>
                    <a:pt x="8514" y="10792"/>
                    <a:pt x="8575" y="10876"/>
                    <a:pt x="8644" y="10960"/>
                  </a:cubicBezTo>
                  <a:cubicBezTo>
                    <a:pt x="8651" y="10967"/>
                    <a:pt x="8659" y="10975"/>
                    <a:pt x="8666" y="10982"/>
                  </a:cubicBezTo>
                  <a:cubicBezTo>
                    <a:pt x="8781" y="11119"/>
                    <a:pt x="8887" y="11249"/>
                    <a:pt x="9001" y="11378"/>
                  </a:cubicBezTo>
                  <a:cubicBezTo>
                    <a:pt x="9024" y="11408"/>
                    <a:pt x="9047" y="11431"/>
                    <a:pt x="9070" y="11454"/>
                  </a:cubicBezTo>
                  <a:cubicBezTo>
                    <a:pt x="9108" y="11500"/>
                    <a:pt x="9146" y="11545"/>
                    <a:pt x="9184" y="11591"/>
                  </a:cubicBezTo>
                  <a:cubicBezTo>
                    <a:pt x="9267" y="11675"/>
                    <a:pt x="9344" y="11758"/>
                    <a:pt x="9420" y="11842"/>
                  </a:cubicBezTo>
                  <a:cubicBezTo>
                    <a:pt x="9450" y="11873"/>
                    <a:pt x="9481" y="11903"/>
                    <a:pt x="9519" y="11941"/>
                  </a:cubicBezTo>
                  <a:cubicBezTo>
                    <a:pt x="9587" y="12010"/>
                    <a:pt x="9656" y="12078"/>
                    <a:pt x="9724" y="12146"/>
                  </a:cubicBezTo>
                  <a:lnTo>
                    <a:pt x="9792" y="12215"/>
                  </a:lnTo>
                  <a:lnTo>
                    <a:pt x="9815" y="12238"/>
                  </a:lnTo>
                  <a:cubicBezTo>
                    <a:pt x="9914" y="12321"/>
                    <a:pt x="10005" y="12413"/>
                    <a:pt x="10104" y="12496"/>
                  </a:cubicBezTo>
                  <a:cubicBezTo>
                    <a:pt x="10264" y="12641"/>
                    <a:pt x="10432" y="12778"/>
                    <a:pt x="10599" y="12907"/>
                  </a:cubicBezTo>
                  <a:cubicBezTo>
                    <a:pt x="10660" y="12953"/>
                    <a:pt x="10728" y="12999"/>
                    <a:pt x="10789" y="13044"/>
                  </a:cubicBezTo>
                  <a:cubicBezTo>
                    <a:pt x="10858" y="13090"/>
                    <a:pt x="10926" y="13135"/>
                    <a:pt x="11002" y="13189"/>
                  </a:cubicBezTo>
                  <a:cubicBezTo>
                    <a:pt x="11306" y="12915"/>
                    <a:pt x="11588" y="12626"/>
                    <a:pt x="11862" y="12321"/>
                  </a:cubicBezTo>
                  <a:cubicBezTo>
                    <a:pt x="12105" y="12048"/>
                    <a:pt x="12372" y="11804"/>
                    <a:pt x="12661" y="11583"/>
                  </a:cubicBezTo>
                  <a:cubicBezTo>
                    <a:pt x="13048" y="11278"/>
                    <a:pt x="13529" y="11112"/>
                    <a:pt x="14020" y="11112"/>
                  </a:cubicBezTo>
                  <a:cubicBezTo>
                    <a:pt x="14031" y="11112"/>
                    <a:pt x="14042" y="11112"/>
                    <a:pt x="14053" y="11112"/>
                  </a:cubicBezTo>
                  <a:cubicBezTo>
                    <a:pt x="14114" y="11127"/>
                    <a:pt x="14167" y="11165"/>
                    <a:pt x="14197" y="11218"/>
                  </a:cubicBezTo>
                  <a:cubicBezTo>
                    <a:pt x="14220" y="11256"/>
                    <a:pt x="14243" y="11294"/>
                    <a:pt x="14266" y="11332"/>
                  </a:cubicBezTo>
                  <a:cubicBezTo>
                    <a:pt x="14266" y="11340"/>
                    <a:pt x="14266" y="11340"/>
                    <a:pt x="14266" y="11348"/>
                  </a:cubicBezTo>
                  <a:cubicBezTo>
                    <a:pt x="14304" y="11431"/>
                    <a:pt x="14342" y="11515"/>
                    <a:pt x="14365" y="11606"/>
                  </a:cubicBezTo>
                  <a:cubicBezTo>
                    <a:pt x="14289" y="11637"/>
                    <a:pt x="14220" y="11667"/>
                    <a:pt x="14152" y="11698"/>
                  </a:cubicBezTo>
                  <a:lnTo>
                    <a:pt x="14076" y="11736"/>
                  </a:lnTo>
                  <a:lnTo>
                    <a:pt x="13946" y="11804"/>
                  </a:lnTo>
                  <a:lnTo>
                    <a:pt x="13870" y="11850"/>
                  </a:lnTo>
                  <a:lnTo>
                    <a:pt x="13749" y="11926"/>
                  </a:lnTo>
                  <a:lnTo>
                    <a:pt x="13680" y="11964"/>
                  </a:lnTo>
                  <a:cubicBezTo>
                    <a:pt x="13635" y="11994"/>
                    <a:pt x="13589" y="12025"/>
                    <a:pt x="13551" y="12048"/>
                  </a:cubicBezTo>
                  <a:lnTo>
                    <a:pt x="13498" y="12086"/>
                  </a:lnTo>
                  <a:cubicBezTo>
                    <a:pt x="13444" y="12124"/>
                    <a:pt x="13399" y="12162"/>
                    <a:pt x="13353" y="12192"/>
                  </a:cubicBezTo>
                  <a:lnTo>
                    <a:pt x="13323" y="12215"/>
                  </a:lnTo>
                  <a:cubicBezTo>
                    <a:pt x="12782" y="12641"/>
                    <a:pt x="12326" y="13166"/>
                    <a:pt x="11984" y="13759"/>
                  </a:cubicBezTo>
                  <a:lnTo>
                    <a:pt x="12174" y="13858"/>
                  </a:lnTo>
                  <a:lnTo>
                    <a:pt x="12212" y="13873"/>
                  </a:lnTo>
                  <a:lnTo>
                    <a:pt x="12364" y="13942"/>
                  </a:lnTo>
                  <a:lnTo>
                    <a:pt x="12402" y="13957"/>
                  </a:lnTo>
                  <a:lnTo>
                    <a:pt x="12585" y="14033"/>
                  </a:lnTo>
                  <a:cubicBezTo>
                    <a:pt x="12881" y="14155"/>
                    <a:pt x="13178" y="14254"/>
                    <a:pt x="13490" y="14338"/>
                  </a:cubicBezTo>
                  <a:lnTo>
                    <a:pt x="13513" y="14338"/>
                  </a:lnTo>
                  <a:cubicBezTo>
                    <a:pt x="13589" y="14360"/>
                    <a:pt x="13665" y="14376"/>
                    <a:pt x="13741" y="14398"/>
                  </a:cubicBezTo>
                  <a:cubicBezTo>
                    <a:pt x="14159" y="14482"/>
                    <a:pt x="14578" y="14528"/>
                    <a:pt x="15004" y="14528"/>
                  </a:cubicBezTo>
                  <a:cubicBezTo>
                    <a:pt x="15156" y="14528"/>
                    <a:pt x="15308" y="14513"/>
                    <a:pt x="15460" y="14497"/>
                  </a:cubicBezTo>
                  <a:lnTo>
                    <a:pt x="15491" y="14497"/>
                  </a:lnTo>
                  <a:cubicBezTo>
                    <a:pt x="15575" y="14482"/>
                    <a:pt x="15651" y="14474"/>
                    <a:pt x="15727" y="14459"/>
                  </a:cubicBezTo>
                  <a:cubicBezTo>
                    <a:pt x="15810" y="14292"/>
                    <a:pt x="15772" y="14010"/>
                    <a:pt x="15727" y="13691"/>
                  </a:cubicBezTo>
                  <a:cubicBezTo>
                    <a:pt x="15711" y="13539"/>
                    <a:pt x="15689" y="13387"/>
                    <a:pt x="15673" y="13227"/>
                  </a:cubicBezTo>
                  <a:cubicBezTo>
                    <a:pt x="15651" y="13014"/>
                    <a:pt x="15666" y="12793"/>
                    <a:pt x="15727" y="12588"/>
                  </a:cubicBezTo>
                  <a:lnTo>
                    <a:pt x="15734" y="12565"/>
                  </a:lnTo>
                  <a:cubicBezTo>
                    <a:pt x="15750" y="12527"/>
                    <a:pt x="15765" y="12496"/>
                    <a:pt x="15780" y="12458"/>
                  </a:cubicBezTo>
                  <a:cubicBezTo>
                    <a:pt x="15795" y="12443"/>
                    <a:pt x="15810" y="12436"/>
                    <a:pt x="15826" y="12428"/>
                  </a:cubicBezTo>
                  <a:lnTo>
                    <a:pt x="15833" y="12428"/>
                  </a:lnTo>
                  <a:cubicBezTo>
                    <a:pt x="15848" y="12420"/>
                    <a:pt x="15864" y="12413"/>
                    <a:pt x="15879" y="12405"/>
                  </a:cubicBezTo>
                  <a:lnTo>
                    <a:pt x="15886" y="12405"/>
                  </a:lnTo>
                  <a:cubicBezTo>
                    <a:pt x="15902" y="12398"/>
                    <a:pt x="15917" y="12398"/>
                    <a:pt x="15932" y="12390"/>
                  </a:cubicBezTo>
                  <a:lnTo>
                    <a:pt x="16061" y="12390"/>
                  </a:lnTo>
                  <a:lnTo>
                    <a:pt x="16107" y="12405"/>
                  </a:lnTo>
                  <a:lnTo>
                    <a:pt x="16115" y="12405"/>
                  </a:lnTo>
                  <a:cubicBezTo>
                    <a:pt x="16130" y="12405"/>
                    <a:pt x="16145" y="12413"/>
                    <a:pt x="16168" y="12420"/>
                  </a:cubicBezTo>
                  <a:lnTo>
                    <a:pt x="16176" y="12420"/>
                  </a:lnTo>
                  <a:cubicBezTo>
                    <a:pt x="16191" y="12420"/>
                    <a:pt x="16206" y="12436"/>
                    <a:pt x="16221" y="12443"/>
                  </a:cubicBezTo>
                  <a:cubicBezTo>
                    <a:pt x="16358" y="12512"/>
                    <a:pt x="16449" y="12641"/>
                    <a:pt x="16488" y="12786"/>
                  </a:cubicBezTo>
                  <a:cubicBezTo>
                    <a:pt x="16503" y="12854"/>
                    <a:pt x="16518" y="12915"/>
                    <a:pt x="16526" y="12983"/>
                  </a:cubicBezTo>
                  <a:cubicBezTo>
                    <a:pt x="16541" y="13052"/>
                    <a:pt x="16556" y="13128"/>
                    <a:pt x="16564" y="13196"/>
                  </a:cubicBezTo>
                  <a:lnTo>
                    <a:pt x="16571" y="13227"/>
                  </a:lnTo>
                  <a:cubicBezTo>
                    <a:pt x="16586" y="13303"/>
                    <a:pt x="16594" y="13371"/>
                    <a:pt x="16602" y="13440"/>
                  </a:cubicBezTo>
                  <a:cubicBezTo>
                    <a:pt x="16640" y="13683"/>
                    <a:pt x="16670" y="13919"/>
                    <a:pt x="16708" y="14147"/>
                  </a:cubicBezTo>
                  <a:cubicBezTo>
                    <a:pt x="16769" y="14125"/>
                    <a:pt x="16830" y="14094"/>
                    <a:pt x="16891" y="14064"/>
                  </a:cubicBezTo>
                  <a:cubicBezTo>
                    <a:pt x="16898" y="14056"/>
                    <a:pt x="16914" y="14048"/>
                    <a:pt x="16921" y="14041"/>
                  </a:cubicBezTo>
                  <a:cubicBezTo>
                    <a:pt x="16974" y="14018"/>
                    <a:pt x="17020" y="13988"/>
                    <a:pt x="17066" y="13957"/>
                  </a:cubicBezTo>
                  <a:lnTo>
                    <a:pt x="17089" y="13950"/>
                  </a:lnTo>
                  <a:cubicBezTo>
                    <a:pt x="17553" y="13676"/>
                    <a:pt x="17941" y="13288"/>
                    <a:pt x="18215" y="12816"/>
                  </a:cubicBezTo>
                  <a:lnTo>
                    <a:pt x="18222" y="12808"/>
                  </a:lnTo>
                  <a:cubicBezTo>
                    <a:pt x="18245" y="12763"/>
                    <a:pt x="18268" y="12717"/>
                    <a:pt x="18291" y="12679"/>
                  </a:cubicBezTo>
                  <a:cubicBezTo>
                    <a:pt x="18359" y="12527"/>
                    <a:pt x="18420" y="12382"/>
                    <a:pt x="18466" y="12223"/>
                  </a:cubicBezTo>
                  <a:cubicBezTo>
                    <a:pt x="18473" y="12200"/>
                    <a:pt x="18488" y="12169"/>
                    <a:pt x="18496" y="12139"/>
                  </a:cubicBezTo>
                  <a:lnTo>
                    <a:pt x="18504" y="12108"/>
                  </a:lnTo>
                  <a:cubicBezTo>
                    <a:pt x="18558" y="12111"/>
                    <a:pt x="18611" y="12112"/>
                    <a:pt x="18665" y="12112"/>
                  </a:cubicBezTo>
                  <a:cubicBezTo>
                    <a:pt x="20115" y="12112"/>
                    <a:pt x="21422" y="11223"/>
                    <a:pt x="21752" y="9704"/>
                  </a:cubicBezTo>
                  <a:lnTo>
                    <a:pt x="21775" y="9621"/>
                  </a:lnTo>
                  <a:cubicBezTo>
                    <a:pt x="21775" y="9613"/>
                    <a:pt x="21775" y="9598"/>
                    <a:pt x="21783" y="9583"/>
                  </a:cubicBezTo>
                  <a:cubicBezTo>
                    <a:pt x="21783" y="9529"/>
                    <a:pt x="21790" y="9476"/>
                    <a:pt x="21798" y="9430"/>
                  </a:cubicBezTo>
                  <a:cubicBezTo>
                    <a:pt x="21806" y="9370"/>
                    <a:pt x="21813" y="9309"/>
                    <a:pt x="21821" y="9255"/>
                  </a:cubicBezTo>
                  <a:lnTo>
                    <a:pt x="21821" y="9210"/>
                  </a:lnTo>
                  <a:cubicBezTo>
                    <a:pt x="21821" y="9164"/>
                    <a:pt x="21821" y="9118"/>
                    <a:pt x="21828" y="9073"/>
                  </a:cubicBezTo>
                  <a:lnTo>
                    <a:pt x="21828" y="9027"/>
                  </a:lnTo>
                  <a:lnTo>
                    <a:pt x="21828" y="8890"/>
                  </a:lnTo>
                  <a:lnTo>
                    <a:pt x="21828" y="8845"/>
                  </a:lnTo>
                  <a:cubicBezTo>
                    <a:pt x="21828" y="8723"/>
                    <a:pt x="21821" y="8601"/>
                    <a:pt x="21806" y="8472"/>
                  </a:cubicBezTo>
                  <a:lnTo>
                    <a:pt x="21806" y="8434"/>
                  </a:lnTo>
                  <a:cubicBezTo>
                    <a:pt x="21806" y="8388"/>
                    <a:pt x="21798" y="8342"/>
                    <a:pt x="21790" y="8289"/>
                  </a:cubicBezTo>
                  <a:cubicBezTo>
                    <a:pt x="21790" y="8274"/>
                    <a:pt x="21783" y="8251"/>
                    <a:pt x="21783" y="8236"/>
                  </a:cubicBezTo>
                  <a:cubicBezTo>
                    <a:pt x="21775" y="8190"/>
                    <a:pt x="21767" y="8137"/>
                    <a:pt x="21760" y="8091"/>
                  </a:cubicBezTo>
                  <a:cubicBezTo>
                    <a:pt x="21760" y="8076"/>
                    <a:pt x="21760" y="8061"/>
                    <a:pt x="21752" y="8046"/>
                  </a:cubicBezTo>
                  <a:cubicBezTo>
                    <a:pt x="21684" y="7635"/>
                    <a:pt x="21570" y="7232"/>
                    <a:pt x="21425" y="6844"/>
                  </a:cubicBezTo>
                  <a:cubicBezTo>
                    <a:pt x="21379" y="6844"/>
                    <a:pt x="21334" y="6859"/>
                    <a:pt x="21288" y="6867"/>
                  </a:cubicBezTo>
                  <a:lnTo>
                    <a:pt x="21281" y="6867"/>
                  </a:lnTo>
                  <a:lnTo>
                    <a:pt x="21182" y="6889"/>
                  </a:lnTo>
                  <a:lnTo>
                    <a:pt x="21128" y="6905"/>
                  </a:lnTo>
                  <a:cubicBezTo>
                    <a:pt x="21098" y="6912"/>
                    <a:pt x="21068" y="6920"/>
                    <a:pt x="21037" y="6927"/>
                  </a:cubicBezTo>
                  <a:lnTo>
                    <a:pt x="20984" y="6943"/>
                  </a:lnTo>
                  <a:lnTo>
                    <a:pt x="20893" y="6981"/>
                  </a:lnTo>
                  <a:lnTo>
                    <a:pt x="20877" y="6988"/>
                  </a:lnTo>
                  <a:cubicBezTo>
                    <a:pt x="20801" y="7019"/>
                    <a:pt x="20725" y="7049"/>
                    <a:pt x="20657" y="7095"/>
                  </a:cubicBezTo>
                  <a:lnTo>
                    <a:pt x="20641" y="7095"/>
                  </a:lnTo>
                  <a:cubicBezTo>
                    <a:pt x="20611" y="7118"/>
                    <a:pt x="20581" y="7133"/>
                    <a:pt x="20550" y="7156"/>
                  </a:cubicBezTo>
                  <a:lnTo>
                    <a:pt x="20512" y="7171"/>
                  </a:lnTo>
                  <a:cubicBezTo>
                    <a:pt x="20482" y="7194"/>
                    <a:pt x="20459" y="7209"/>
                    <a:pt x="20428" y="7232"/>
                  </a:cubicBezTo>
                  <a:lnTo>
                    <a:pt x="20398" y="7247"/>
                  </a:lnTo>
                  <a:lnTo>
                    <a:pt x="20307" y="7315"/>
                  </a:lnTo>
                  <a:cubicBezTo>
                    <a:pt x="20276" y="7346"/>
                    <a:pt x="20238" y="7369"/>
                    <a:pt x="20208" y="7399"/>
                  </a:cubicBezTo>
                  <a:cubicBezTo>
                    <a:pt x="19964" y="7612"/>
                    <a:pt x="19888" y="8008"/>
                    <a:pt x="19744" y="8297"/>
                  </a:cubicBezTo>
                  <a:cubicBezTo>
                    <a:pt x="19736" y="8320"/>
                    <a:pt x="19721" y="8342"/>
                    <a:pt x="19713" y="8358"/>
                  </a:cubicBezTo>
                  <a:cubicBezTo>
                    <a:pt x="19706" y="8373"/>
                    <a:pt x="19698" y="8388"/>
                    <a:pt x="19690" y="8396"/>
                  </a:cubicBezTo>
                  <a:lnTo>
                    <a:pt x="19683" y="8411"/>
                  </a:lnTo>
                  <a:cubicBezTo>
                    <a:pt x="19668" y="8426"/>
                    <a:pt x="19660" y="8441"/>
                    <a:pt x="19645" y="8457"/>
                  </a:cubicBezTo>
                  <a:lnTo>
                    <a:pt x="19645" y="8464"/>
                  </a:lnTo>
                  <a:cubicBezTo>
                    <a:pt x="19630" y="8479"/>
                    <a:pt x="19614" y="8495"/>
                    <a:pt x="19599" y="8510"/>
                  </a:cubicBezTo>
                  <a:cubicBezTo>
                    <a:pt x="19510" y="8605"/>
                    <a:pt x="19396" y="8663"/>
                    <a:pt x="19236" y="8663"/>
                  </a:cubicBezTo>
                  <a:cubicBezTo>
                    <a:pt x="19178" y="8663"/>
                    <a:pt x="19114" y="8655"/>
                    <a:pt x="19044" y="8639"/>
                  </a:cubicBezTo>
                  <a:cubicBezTo>
                    <a:pt x="18914" y="8555"/>
                    <a:pt x="18823" y="8426"/>
                    <a:pt x="18800" y="8274"/>
                  </a:cubicBezTo>
                  <a:cubicBezTo>
                    <a:pt x="18785" y="8198"/>
                    <a:pt x="18778" y="8122"/>
                    <a:pt x="18778" y="8046"/>
                  </a:cubicBezTo>
                  <a:lnTo>
                    <a:pt x="18778" y="8031"/>
                  </a:lnTo>
                  <a:lnTo>
                    <a:pt x="18778" y="7977"/>
                  </a:lnTo>
                  <a:lnTo>
                    <a:pt x="18778" y="7947"/>
                  </a:lnTo>
                  <a:lnTo>
                    <a:pt x="18778" y="7909"/>
                  </a:lnTo>
                  <a:lnTo>
                    <a:pt x="18778" y="7871"/>
                  </a:lnTo>
                  <a:cubicBezTo>
                    <a:pt x="18778" y="7863"/>
                    <a:pt x="18778" y="7856"/>
                    <a:pt x="18778" y="7848"/>
                  </a:cubicBezTo>
                  <a:lnTo>
                    <a:pt x="18785" y="7795"/>
                  </a:lnTo>
                  <a:cubicBezTo>
                    <a:pt x="18785" y="7757"/>
                    <a:pt x="18793" y="7719"/>
                    <a:pt x="18800" y="7681"/>
                  </a:cubicBezTo>
                  <a:cubicBezTo>
                    <a:pt x="18823" y="7643"/>
                    <a:pt x="18854" y="7604"/>
                    <a:pt x="18876" y="7566"/>
                  </a:cubicBezTo>
                  <a:cubicBezTo>
                    <a:pt x="18899" y="7551"/>
                    <a:pt x="18914" y="7528"/>
                    <a:pt x="18930" y="7506"/>
                  </a:cubicBezTo>
                  <a:lnTo>
                    <a:pt x="18953" y="7483"/>
                  </a:lnTo>
                  <a:cubicBezTo>
                    <a:pt x="19097" y="7331"/>
                    <a:pt x="19280" y="7201"/>
                    <a:pt x="19477" y="7110"/>
                  </a:cubicBezTo>
                  <a:cubicBezTo>
                    <a:pt x="19827" y="6943"/>
                    <a:pt x="20223" y="6844"/>
                    <a:pt x="20596" y="6714"/>
                  </a:cubicBezTo>
                  <a:cubicBezTo>
                    <a:pt x="20824" y="6638"/>
                    <a:pt x="21030" y="6532"/>
                    <a:pt x="21227" y="6395"/>
                  </a:cubicBezTo>
                  <a:cubicBezTo>
                    <a:pt x="20893" y="5664"/>
                    <a:pt x="20459" y="4987"/>
                    <a:pt x="19949" y="4371"/>
                  </a:cubicBezTo>
                  <a:cubicBezTo>
                    <a:pt x="19934" y="4356"/>
                    <a:pt x="19926" y="4341"/>
                    <a:pt x="19911" y="4325"/>
                  </a:cubicBezTo>
                  <a:lnTo>
                    <a:pt x="19805" y="4196"/>
                  </a:lnTo>
                  <a:lnTo>
                    <a:pt x="19736" y="4112"/>
                  </a:lnTo>
                  <a:lnTo>
                    <a:pt x="19630" y="3998"/>
                  </a:lnTo>
                  <a:cubicBezTo>
                    <a:pt x="19607" y="3975"/>
                    <a:pt x="19576" y="3945"/>
                    <a:pt x="19554" y="3915"/>
                  </a:cubicBezTo>
                  <a:lnTo>
                    <a:pt x="19455" y="3808"/>
                  </a:lnTo>
                  <a:lnTo>
                    <a:pt x="19371" y="3717"/>
                  </a:lnTo>
                  <a:lnTo>
                    <a:pt x="19264" y="3610"/>
                  </a:lnTo>
                  <a:cubicBezTo>
                    <a:pt x="19242" y="3595"/>
                    <a:pt x="19219" y="3572"/>
                    <a:pt x="19204" y="3549"/>
                  </a:cubicBezTo>
                  <a:cubicBezTo>
                    <a:pt x="18953" y="3306"/>
                    <a:pt x="18694" y="3070"/>
                    <a:pt x="18420" y="2857"/>
                  </a:cubicBezTo>
                  <a:lnTo>
                    <a:pt x="18298" y="2758"/>
                  </a:lnTo>
                  <a:cubicBezTo>
                    <a:pt x="17781" y="2355"/>
                    <a:pt x="17233" y="1997"/>
                    <a:pt x="16662" y="1678"/>
                  </a:cubicBezTo>
                  <a:lnTo>
                    <a:pt x="16617" y="1655"/>
                  </a:lnTo>
                  <a:lnTo>
                    <a:pt x="16427" y="1556"/>
                  </a:lnTo>
                  <a:lnTo>
                    <a:pt x="16351" y="1510"/>
                  </a:lnTo>
                  <a:cubicBezTo>
                    <a:pt x="16282" y="1480"/>
                    <a:pt x="16214" y="1442"/>
                    <a:pt x="16145" y="1412"/>
                  </a:cubicBezTo>
                  <a:lnTo>
                    <a:pt x="16077" y="1381"/>
                  </a:lnTo>
                  <a:cubicBezTo>
                    <a:pt x="16001" y="1343"/>
                    <a:pt x="15925" y="1305"/>
                    <a:pt x="15848" y="1267"/>
                  </a:cubicBezTo>
                  <a:lnTo>
                    <a:pt x="15810" y="1252"/>
                  </a:lnTo>
                  <a:cubicBezTo>
                    <a:pt x="15377" y="1054"/>
                    <a:pt x="14928" y="879"/>
                    <a:pt x="14479" y="727"/>
                  </a:cubicBezTo>
                  <a:lnTo>
                    <a:pt x="14479" y="727"/>
                  </a:lnTo>
                  <a:cubicBezTo>
                    <a:pt x="14487" y="1488"/>
                    <a:pt x="14715" y="2370"/>
                    <a:pt x="14844" y="3215"/>
                  </a:cubicBezTo>
                  <a:cubicBezTo>
                    <a:pt x="14867" y="3359"/>
                    <a:pt x="14882" y="3504"/>
                    <a:pt x="14897" y="3641"/>
                  </a:cubicBezTo>
                  <a:cubicBezTo>
                    <a:pt x="14913" y="3778"/>
                    <a:pt x="14920" y="3915"/>
                    <a:pt x="14920" y="4044"/>
                  </a:cubicBezTo>
                  <a:lnTo>
                    <a:pt x="14920" y="4052"/>
                  </a:lnTo>
                  <a:cubicBezTo>
                    <a:pt x="14928" y="4204"/>
                    <a:pt x="14920" y="4356"/>
                    <a:pt x="14913" y="4508"/>
                  </a:cubicBezTo>
                  <a:cubicBezTo>
                    <a:pt x="14905" y="4538"/>
                    <a:pt x="14897" y="4569"/>
                    <a:pt x="14890" y="4599"/>
                  </a:cubicBezTo>
                  <a:lnTo>
                    <a:pt x="14890" y="4607"/>
                  </a:lnTo>
                  <a:cubicBezTo>
                    <a:pt x="14882" y="4630"/>
                    <a:pt x="14875" y="4653"/>
                    <a:pt x="14859" y="4675"/>
                  </a:cubicBezTo>
                  <a:lnTo>
                    <a:pt x="14852" y="4683"/>
                  </a:lnTo>
                  <a:cubicBezTo>
                    <a:pt x="14837" y="4706"/>
                    <a:pt x="14829" y="4721"/>
                    <a:pt x="14814" y="4736"/>
                  </a:cubicBezTo>
                  <a:lnTo>
                    <a:pt x="14799" y="4751"/>
                  </a:lnTo>
                  <a:cubicBezTo>
                    <a:pt x="14783" y="4759"/>
                    <a:pt x="14768" y="4774"/>
                    <a:pt x="14760" y="4782"/>
                  </a:cubicBezTo>
                  <a:lnTo>
                    <a:pt x="14738" y="4797"/>
                  </a:lnTo>
                  <a:lnTo>
                    <a:pt x="14715" y="4812"/>
                  </a:lnTo>
                  <a:cubicBezTo>
                    <a:pt x="14654" y="4843"/>
                    <a:pt x="14593" y="4858"/>
                    <a:pt x="14525" y="4866"/>
                  </a:cubicBezTo>
                  <a:cubicBezTo>
                    <a:pt x="14499" y="4868"/>
                    <a:pt x="14474" y="4869"/>
                    <a:pt x="14449" y="4869"/>
                  </a:cubicBezTo>
                  <a:cubicBezTo>
                    <a:pt x="14209" y="4869"/>
                    <a:pt x="13974" y="4771"/>
                    <a:pt x="13802" y="4592"/>
                  </a:cubicBezTo>
                  <a:cubicBezTo>
                    <a:pt x="13756" y="4538"/>
                    <a:pt x="13711" y="4485"/>
                    <a:pt x="13673" y="4424"/>
                  </a:cubicBezTo>
                  <a:lnTo>
                    <a:pt x="13665" y="4409"/>
                  </a:lnTo>
                  <a:cubicBezTo>
                    <a:pt x="13300" y="3679"/>
                    <a:pt x="13262" y="2994"/>
                    <a:pt x="13224" y="2317"/>
                  </a:cubicBezTo>
                  <a:cubicBezTo>
                    <a:pt x="13208" y="2066"/>
                    <a:pt x="13186" y="1815"/>
                    <a:pt x="13155" y="1556"/>
                  </a:cubicBezTo>
                  <a:cubicBezTo>
                    <a:pt x="13117" y="1282"/>
                    <a:pt x="13056" y="1008"/>
                    <a:pt x="12965" y="742"/>
                  </a:cubicBezTo>
                  <a:cubicBezTo>
                    <a:pt x="12935" y="674"/>
                    <a:pt x="12912" y="605"/>
                    <a:pt x="12881" y="537"/>
                  </a:cubicBezTo>
                  <a:cubicBezTo>
                    <a:pt x="12858" y="491"/>
                    <a:pt x="12843" y="445"/>
                    <a:pt x="12820" y="407"/>
                  </a:cubicBezTo>
                  <a:cubicBezTo>
                    <a:pt x="12798" y="362"/>
                    <a:pt x="12775" y="316"/>
                    <a:pt x="12752" y="270"/>
                  </a:cubicBezTo>
                  <a:cubicBezTo>
                    <a:pt x="12623" y="248"/>
                    <a:pt x="12501" y="225"/>
                    <a:pt x="12372" y="202"/>
                  </a:cubicBezTo>
                  <a:lnTo>
                    <a:pt x="12235" y="179"/>
                  </a:lnTo>
                  <a:lnTo>
                    <a:pt x="11984" y="141"/>
                  </a:lnTo>
                  <a:lnTo>
                    <a:pt x="11717" y="111"/>
                  </a:lnTo>
                  <a:lnTo>
                    <a:pt x="11573" y="88"/>
                  </a:lnTo>
                  <a:cubicBezTo>
                    <a:pt x="11383" y="73"/>
                    <a:pt x="11185" y="50"/>
                    <a:pt x="10995" y="35"/>
                  </a:cubicBezTo>
                  <a:cubicBezTo>
                    <a:pt x="10631" y="12"/>
                    <a:pt x="10270" y="1"/>
                    <a:pt x="9909" y="1"/>
                  </a:cubicBezTo>
                  <a:close/>
                </a:path>
              </a:pathLst>
            </a:custGeom>
            <a:solidFill>
              <a:srgbClr val="474E45">
                <a:alpha val="4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2"/>
            <p:cNvSpPr/>
            <p:nvPr/>
          </p:nvSpPr>
          <p:spPr>
            <a:xfrm flipH="1">
              <a:off x="162996" y="2389857"/>
              <a:ext cx="1089213" cy="785452"/>
            </a:xfrm>
            <a:custGeom>
              <a:rect b="b" l="l" r="r" t="t"/>
              <a:pathLst>
                <a:path extrusionOk="0" h="12965" w="17979">
                  <a:moveTo>
                    <a:pt x="8907" y="3505"/>
                  </a:moveTo>
                  <a:cubicBezTo>
                    <a:pt x="8946" y="3505"/>
                    <a:pt x="8983" y="3512"/>
                    <a:pt x="9016" y="3523"/>
                  </a:cubicBezTo>
                  <a:lnTo>
                    <a:pt x="9100" y="3553"/>
                  </a:lnTo>
                  <a:cubicBezTo>
                    <a:pt x="9146" y="3584"/>
                    <a:pt x="9191" y="3614"/>
                    <a:pt x="9222" y="3660"/>
                  </a:cubicBezTo>
                  <a:lnTo>
                    <a:pt x="9260" y="3721"/>
                  </a:lnTo>
                  <a:cubicBezTo>
                    <a:pt x="9275" y="3751"/>
                    <a:pt x="9283" y="3789"/>
                    <a:pt x="9275" y="3820"/>
                  </a:cubicBezTo>
                  <a:cubicBezTo>
                    <a:pt x="9283" y="3858"/>
                    <a:pt x="9268" y="3888"/>
                    <a:pt x="9252" y="3919"/>
                  </a:cubicBezTo>
                  <a:cubicBezTo>
                    <a:pt x="9237" y="3949"/>
                    <a:pt x="9214" y="3972"/>
                    <a:pt x="9184" y="3987"/>
                  </a:cubicBezTo>
                  <a:cubicBezTo>
                    <a:pt x="9153" y="4010"/>
                    <a:pt x="9123" y="4017"/>
                    <a:pt x="9085" y="4025"/>
                  </a:cubicBezTo>
                  <a:lnTo>
                    <a:pt x="8872" y="4056"/>
                  </a:lnTo>
                  <a:cubicBezTo>
                    <a:pt x="8858" y="4058"/>
                    <a:pt x="8844" y="4059"/>
                    <a:pt x="8830" y="4059"/>
                  </a:cubicBezTo>
                  <a:cubicBezTo>
                    <a:pt x="8794" y="4059"/>
                    <a:pt x="8759" y="4051"/>
                    <a:pt x="8720" y="4040"/>
                  </a:cubicBezTo>
                  <a:lnTo>
                    <a:pt x="8644" y="4010"/>
                  </a:lnTo>
                  <a:cubicBezTo>
                    <a:pt x="8598" y="3979"/>
                    <a:pt x="8552" y="3949"/>
                    <a:pt x="8522" y="3903"/>
                  </a:cubicBezTo>
                  <a:lnTo>
                    <a:pt x="8484" y="3843"/>
                  </a:lnTo>
                  <a:cubicBezTo>
                    <a:pt x="8469" y="3812"/>
                    <a:pt x="8461" y="3782"/>
                    <a:pt x="8469" y="3744"/>
                  </a:cubicBezTo>
                  <a:cubicBezTo>
                    <a:pt x="8461" y="3713"/>
                    <a:pt x="8469" y="3683"/>
                    <a:pt x="8484" y="3652"/>
                  </a:cubicBezTo>
                  <a:cubicBezTo>
                    <a:pt x="8499" y="3622"/>
                    <a:pt x="8522" y="3599"/>
                    <a:pt x="8552" y="3584"/>
                  </a:cubicBezTo>
                  <a:cubicBezTo>
                    <a:pt x="8583" y="3561"/>
                    <a:pt x="8613" y="3546"/>
                    <a:pt x="8651" y="3546"/>
                  </a:cubicBezTo>
                  <a:lnTo>
                    <a:pt x="8864" y="3508"/>
                  </a:lnTo>
                  <a:cubicBezTo>
                    <a:pt x="8879" y="3506"/>
                    <a:pt x="8893" y="3505"/>
                    <a:pt x="8907" y="3505"/>
                  </a:cubicBezTo>
                  <a:close/>
                  <a:moveTo>
                    <a:pt x="13922" y="7413"/>
                  </a:moveTo>
                  <a:cubicBezTo>
                    <a:pt x="13951" y="7413"/>
                    <a:pt x="13981" y="7417"/>
                    <a:pt x="14007" y="7426"/>
                  </a:cubicBezTo>
                  <a:lnTo>
                    <a:pt x="14083" y="7456"/>
                  </a:lnTo>
                  <a:cubicBezTo>
                    <a:pt x="14129" y="7487"/>
                    <a:pt x="14175" y="7525"/>
                    <a:pt x="14205" y="7578"/>
                  </a:cubicBezTo>
                  <a:cubicBezTo>
                    <a:pt x="14220" y="7601"/>
                    <a:pt x="14236" y="7624"/>
                    <a:pt x="14243" y="7646"/>
                  </a:cubicBezTo>
                  <a:cubicBezTo>
                    <a:pt x="14258" y="7677"/>
                    <a:pt x="14266" y="7715"/>
                    <a:pt x="14266" y="7753"/>
                  </a:cubicBezTo>
                  <a:cubicBezTo>
                    <a:pt x="14266" y="7783"/>
                    <a:pt x="14266" y="7821"/>
                    <a:pt x="14251" y="7852"/>
                  </a:cubicBezTo>
                  <a:cubicBezTo>
                    <a:pt x="14236" y="7882"/>
                    <a:pt x="14213" y="7913"/>
                    <a:pt x="14182" y="7928"/>
                  </a:cubicBezTo>
                  <a:cubicBezTo>
                    <a:pt x="14159" y="7951"/>
                    <a:pt x="14121" y="7966"/>
                    <a:pt x="14091" y="7966"/>
                  </a:cubicBezTo>
                  <a:cubicBezTo>
                    <a:pt x="14053" y="7981"/>
                    <a:pt x="14015" y="7989"/>
                    <a:pt x="13977" y="8004"/>
                  </a:cubicBezTo>
                  <a:cubicBezTo>
                    <a:pt x="13939" y="8012"/>
                    <a:pt x="13924" y="8019"/>
                    <a:pt x="13901" y="8034"/>
                  </a:cubicBezTo>
                  <a:cubicBezTo>
                    <a:pt x="13855" y="8050"/>
                    <a:pt x="13810" y="8057"/>
                    <a:pt x="13764" y="8057"/>
                  </a:cubicBezTo>
                  <a:lnTo>
                    <a:pt x="13695" y="8042"/>
                  </a:lnTo>
                  <a:cubicBezTo>
                    <a:pt x="13642" y="8027"/>
                    <a:pt x="13596" y="7996"/>
                    <a:pt x="13551" y="7958"/>
                  </a:cubicBezTo>
                  <a:lnTo>
                    <a:pt x="13498" y="7898"/>
                  </a:lnTo>
                  <a:cubicBezTo>
                    <a:pt x="13475" y="7867"/>
                    <a:pt x="13460" y="7837"/>
                    <a:pt x="13452" y="7799"/>
                  </a:cubicBezTo>
                  <a:cubicBezTo>
                    <a:pt x="13437" y="7761"/>
                    <a:pt x="13437" y="7730"/>
                    <a:pt x="13444" y="7692"/>
                  </a:cubicBezTo>
                  <a:cubicBezTo>
                    <a:pt x="13444" y="7654"/>
                    <a:pt x="13452" y="7624"/>
                    <a:pt x="13475" y="7601"/>
                  </a:cubicBezTo>
                  <a:cubicBezTo>
                    <a:pt x="13490" y="7570"/>
                    <a:pt x="13513" y="7540"/>
                    <a:pt x="13543" y="7525"/>
                  </a:cubicBezTo>
                  <a:cubicBezTo>
                    <a:pt x="13650" y="7479"/>
                    <a:pt x="13756" y="7441"/>
                    <a:pt x="13863" y="7418"/>
                  </a:cubicBezTo>
                  <a:cubicBezTo>
                    <a:pt x="13882" y="7415"/>
                    <a:pt x="13902" y="7413"/>
                    <a:pt x="13922" y="7413"/>
                  </a:cubicBezTo>
                  <a:close/>
                  <a:moveTo>
                    <a:pt x="1" y="0"/>
                  </a:moveTo>
                  <a:lnTo>
                    <a:pt x="1" y="0"/>
                  </a:lnTo>
                  <a:cubicBezTo>
                    <a:pt x="1203" y="335"/>
                    <a:pt x="2124" y="1149"/>
                    <a:pt x="2846" y="1963"/>
                  </a:cubicBezTo>
                  <a:cubicBezTo>
                    <a:pt x="3455" y="2640"/>
                    <a:pt x="4010" y="3356"/>
                    <a:pt x="4535" y="4109"/>
                  </a:cubicBezTo>
                  <a:cubicBezTo>
                    <a:pt x="5292" y="3939"/>
                    <a:pt x="6282" y="3198"/>
                    <a:pt x="6808" y="3198"/>
                  </a:cubicBezTo>
                  <a:cubicBezTo>
                    <a:pt x="7059" y="3198"/>
                    <a:pt x="7205" y="3368"/>
                    <a:pt x="7168" y="3850"/>
                  </a:cubicBezTo>
                  <a:cubicBezTo>
                    <a:pt x="7031" y="4474"/>
                    <a:pt x="6019" y="4755"/>
                    <a:pt x="5311" y="5250"/>
                  </a:cubicBezTo>
                  <a:cubicBezTo>
                    <a:pt x="5623" y="5729"/>
                    <a:pt x="5920" y="6193"/>
                    <a:pt x="6224" y="6665"/>
                  </a:cubicBezTo>
                  <a:cubicBezTo>
                    <a:pt x="6468" y="7045"/>
                    <a:pt x="6719" y="7418"/>
                    <a:pt x="6978" y="7783"/>
                  </a:cubicBezTo>
                  <a:cubicBezTo>
                    <a:pt x="8215" y="7274"/>
                    <a:pt x="9032" y="6088"/>
                    <a:pt x="10607" y="6088"/>
                  </a:cubicBezTo>
                  <a:cubicBezTo>
                    <a:pt x="10726" y="6088"/>
                    <a:pt x="10850" y="6095"/>
                    <a:pt x="10979" y="6110"/>
                  </a:cubicBezTo>
                  <a:cubicBezTo>
                    <a:pt x="11618" y="6254"/>
                    <a:pt x="12349" y="7456"/>
                    <a:pt x="11405" y="7472"/>
                  </a:cubicBezTo>
                  <a:cubicBezTo>
                    <a:pt x="11062" y="7460"/>
                    <a:pt x="10691" y="7448"/>
                    <a:pt x="10314" y="7448"/>
                  </a:cubicBezTo>
                  <a:cubicBezTo>
                    <a:pt x="9162" y="7448"/>
                    <a:pt x="7949" y="7566"/>
                    <a:pt x="7267" y="8202"/>
                  </a:cubicBezTo>
                  <a:cubicBezTo>
                    <a:pt x="7982" y="9214"/>
                    <a:pt x="8727" y="10142"/>
                    <a:pt x="9610" y="10926"/>
                  </a:cubicBezTo>
                  <a:cubicBezTo>
                    <a:pt x="9899" y="11177"/>
                    <a:pt x="10196" y="11412"/>
                    <a:pt x="10508" y="11625"/>
                  </a:cubicBezTo>
                  <a:cubicBezTo>
                    <a:pt x="11450" y="10826"/>
                    <a:pt x="12116" y="9548"/>
                    <a:pt x="13521" y="9548"/>
                  </a:cubicBezTo>
                  <a:cubicBezTo>
                    <a:pt x="13534" y="9548"/>
                    <a:pt x="13546" y="9548"/>
                    <a:pt x="13558" y="9548"/>
                  </a:cubicBezTo>
                  <a:cubicBezTo>
                    <a:pt x="13749" y="9564"/>
                    <a:pt x="13870" y="10035"/>
                    <a:pt x="13870" y="10035"/>
                  </a:cubicBezTo>
                  <a:cubicBezTo>
                    <a:pt x="12790" y="10522"/>
                    <a:pt x="12075" y="11230"/>
                    <a:pt x="11489" y="12204"/>
                  </a:cubicBezTo>
                  <a:cubicBezTo>
                    <a:pt x="12413" y="12662"/>
                    <a:pt x="13427" y="12965"/>
                    <a:pt x="14478" y="12965"/>
                  </a:cubicBezTo>
                  <a:cubicBezTo>
                    <a:pt x="14491" y="12965"/>
                    <a:pt x="14504" y="12965"/>
                    <a:pt x="14517" y="12964"/>
                  </a:cubicBezTo>
                  <a:cubicBezTo>
                    <a:pt x="14753" y="12957"/>
                    <a:pt x="14996" y="12934"/>
                    <a:pt x="15240" y="12888"/>
                  </a:cubicBezTo>
                  <a:cubicBezTo>
                    <a:pt x="15438" y="12508"/>
                    <a:pt x="14974" y="11489"/>
                    <a:pt x="15293" y="10895"/>
                  </a:cubicBezTo>
                  <a:cubicBezTo>
                    <a:pt x="15356" y="10841"/>
                    <a:pt x="15433" y="10817"/>
                    <a:pt x="15513" y="10817"/>
                  </a:cubicBezTo>
                  <a:cubicBezTo>
                    <a:pt x="15716" y="10817"/>
                    <a:pt x="15938" y="10975"/>
                    <a:pt x="15993" y="11215"/>
                  </a:cubicBezTo>
                  <a:cubicBezTo>
                    <a:pt x="16107" y="11679"/>
                    <a:pt x="16145" y="12143"/>
                    <a:pt x="16221" y="12584"/>
                  </a:cubicBezTo>
                  <a:cubicBezTo>
                    <a:pt x="17035" y="12211"/>
                    <a:pt x="17712" y="11557"/>
                    <a:pt x="17979" y="10659"/>
                  </a:cubicBezTo>
                  <a:cubicBezTo>
                    <a:pt x="17773" y="10423"/>
                    <a:pt x="17575" y="10203"/>
                    <a:pt x="17378" y="9982"/>
                  </a:cubicBezTo>
                  <a:cubicBezTo>
                    <a:pt x="12980" y="4877"/>
                    <a:pt x="7092" y="662"/>
                    <a:pt x="1" y="0"/>
                  </a:cubicBezTo>
                  <a:close/>
                </a:path>
              </a:pathLst>
            </a:custGeom>
            <a:solidFill>
              <a:srgbClr val="516E4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2"/>
            <p:cNvSpPr/>
            <p:nvPr/>
          </p:nvSpPr>
          <p:spPr>
            <a:xfrm flipH="1">
              <a:off x="162996" y="2389857"/>
              <a:ext cx="1089213" cy="785452"/>
            </a:xfrm>
            <a:custGeom>
              <a:rect b="b" l="l" r="r" t="t"/>
              <a:pathLst>
                <a:path extrusionOk="0" h="12965" w="17979">
                  <a:moveTo>
                    <a:pt x="8907" y="3505"/>
                  </a:moveTo>
                  <a:cubicBezTo>
                    <a:pt x="8946" y="3505"/>
                    <a:pt x="8983" y="3512"/>
                    <a:pt x="9016" y="3523"/>
                  </a:cubicBezTo>
                  <a:lnTo>
                    <a:pt x="9100" y="3553"/>
                  </a:lnTo>
                  <a:cubicBezTo>
                    <a:pt x="9146" y="3584"/>
                    <a:pt x="9191" y="3614"/>
                    <a:pt x="9222" y="3660"/>
                  </a:cubicBezTo>
                  <a:lnTo>
                    <a:pt x="9260" y="3721"/>
                  </a:lnTo>
                  <a:cubicBezTo>
                    <a:pt x="9275" y="3751"/>
                    <a:pt x="9283" y="3789"/>
                    <a:pt x="9275" y="3820"/>
                  </a:cubicBezTo>
                  <a:cubicBezTo>
                    <a:pt x="9283" y="3858"/>
                    <a:pt x="9268" y="3888"/>
                    <a:pt x="9252" y="3919"/>
                  </a:cubicBezTo>
                  <a:cubicBezTo>
                    <a:pt x="9237" y="3949"/>
                    <a:pt x="9214" y="3972"/>
                    <a:pt x="9184" y="3987"/>
                  </a:cubicBezTo>
                  <a:cubicBezTo>
                    <a:pt x="9153" y="4010"/>
                    <a:pt x="9123" y="4017"/>
                    <a:pt x="9085" y="4025"/>
                  </a:cubicBezTo>
                  <a:lnTo>
                    <a:pt x="8872" y="4056"/>
                  </a:lnTo>
                  <a:cubicBezTo>
                    <a:pt x="8858" y="4058"/>
                    <a:pt x="8844" y="4059"/>
                    <a:pt x="8830" y="4059"/>
                  </a:cubicBezTo>
                  <a:cubicBezTo>
                    <a:pt x="8794" y="4059"/>
                    <a:pt x="8759" y="4051"/>
                    <a:pt x="8720" y="4040"/>
                  </a:cubicBezTo>
                  <a:lnTo>
                    <a:pt x="8644" y="4010"/>
                  </a:lnTo>
                  <a:cubicBezTo>
                    <a:pt x="8598" y="3979"/>
                    <a:pt x="8552" y="3949"/>
                    <a:pt x="8522" y="3903"/>
                  </a:cubicBezTo>
                  <a:lnTo>
                    <a:pt x="8484" y="3843"/>
                  </a:lnTo>
                  <a:cubicBezTo>
                    <a:pt x="8469" y="3812"/>
                    <a:pt x="8461" y="3782"/>
                    <a:pt x="8469" y="3744"/>
                  </a:cubicBezTo>
                  <a:cubicBezTo>
                    <a:pt x="8461" y="3713"/>
                    <a:pt x="8469" y="3683"/>
                    <a:pt x="8484" y="3652"/>
                  </a:cubicBezTo>
                  <a:cubicBezTo>
                    <a:pt x="8499" y="3622"/>
                    <a:pt x="8522" y="3599"/>
                    <a:pt x="8552" y="3584"/>
                  </a:cubicBezTo>
                  <a:cubicBezTo>
                    <a:pt x="8583" y="3561"/>
                    <a:pt x="8613" y="3546"/>
                    <a:pt x="8651" y="3546"/>
                  </a:cubicBezTo>
                  <a:lnTo>
                    <a:pt x="8864" y="3508"/>
                  </a:lnTo>
                  <a:cubicBezTo>
                    <a:pt x="8879" y="3506"/>
                    <a:pt x="8893" y="3505"/>
                    <a:pt x="8907" y="3505"/>
                  </a:cubicBezTo>
                  <a:close/>
                  <a:moveTo>
                    <a:pt x="13922" y="7413"/>
                  </a:moveTo>
                  <a:cubicBezTo>
                    <a:pt x="13951" y="7413"/>
                    <a:pt x="13981" y="7417"/>
                    <a:pt x="14007" y="7426"/>
                  </a:cubicBezTo>
                  <a:lnTo>
                    <a:pt x="14083" y="7456"/>
                  </a:lnTo>
                  <a:cubicBezTo>
                    <a:pt x="14129" y="7487"/>
                    <a:pt x="14175" y="7525"/>
                    <a:pt x="14205" y="7578"/>
                  </a:cubicBezTo>
                  <a:cubicBezTo>
                    <a:pt x="14220" y="7601"/>
                    <a:pt x="14236" y="7624"/>
                    <a:pt x="14243" y="7646"/>
                  </a:cubicBezTo>
                  <a:cubicBezTo>
                    <a:pt x="14258" y="7677"/>
                    <a:pt x="14266" y="7715"/>
                    <a:pt x="14266" y="7753"/>
                  </a:cubicBezTo>
                  <a:cubicBezTo>
                    <a:pt x="14266" y="7783"/>
                    <a:pt x="14266" y="7821"/>
                    <a:pt x="14251" y="7852"/>
                  </a:cubicBezTo>
                  <a:cubicBezTo>
                    <a:pt x="14236" y="7882"/>
                    <a:pt x="14213" y="7913"/>
                    <a:pt x="14182" y="7928"/>
                  </a:cubicBezTo>
                  <a:cubicBezTo>
                    <a:pt x="14159" y="7951"/>
                    <a:pt x="14121" y="7966"/>
                    <a:pt x="14091" y="7966"/>
                  </a:cubicBezTo>
                  <a:cubicBezTo>
                    <a:pt x="14053" y="7981"/>
                    <a:pt x="14015" y="7989"/>
                    <a:pt x="13977" y="8004"/>
                  </a:cubicBezTo>
                  <a:cubicBezTo>
                    <a:pt x="13939" y="8012"/>
                    <a:pt x="13924" y="8019"/>
                    <a:pt x="13901" y="8034"/>
                  </a:cubicBezTo>
                  <a:cubicBezTo>
                    <a:pt x="13855" y="8050"/>
                    <a:pt x="13810" y="8057"/>
                    <a:pt x="13764" y="8057"/>
                  </a:cubicBezTo>
                  <a:lnTo>
                    <a:pt x="13695" y="8042"/>
                  </a:lnTo>
                  <a:cubicBezTo>
                    <a:pt x="13642" y="8027"/>
                    <a:pt x="13596" y="7996"/>
                    <a:pt x="13551" y="7958"/>
                  </a:cubicBezTo>
                  <a:lnTo>
                    <a:pt x="13498" y="7898"/>
                  </a:lnTo>
                  <a:cubicBezTo>
                    <a:pt x="13475" y="7867"/>
                    <a:pt x="13460" y="7837"/>
                    <a:pt x="13452" y="7799"/>
                  </a:cubicBezTo>
                  <a:cubicBezTo>
                    <a:pt x="13437" y="7761"/>
                    <a:pt x="13437" y="7730"/>
                    <a:pt x="13444" y="7692"/>
                  </a:cubicBezTo>
                  <a:cubicBezTo>
                    <a:pt x="13444" y="7654"/>
                    <a:pt x="13452" y="7624"/>
                    <a:pt x="13475" y="7601"/>
                  </a:cubicBezTo>
                  <a:cubicBezTo>
                    <a:pt x="13490" y="7570"/>
                    <a:pt x="13513" y="7540"/>
                    <a:pt x="13543" y="7525"/>
                  </a:cubicBezTo>
                  <a:cubicBezTo>
                    <a:pt x="13650" y="7479"/>
                    <a:pt x="13756" y="7441"/>
                    <a:pt x="13863" y="7418"/>
                  </a:cubicBezTo>
                  <a:cubicBezTo>
                    <a:pt x="13882" y="7415"/>
                    <a:pt x="13902" y="7413"/>
                    <a:pt x="13922" y="7413"/>
                  </a:cubicBezTo>
                  <a:close/>
                  <a:moveTo>
                    <a:pt x="1" y="0"/>
                  </a:moveTo>
                  <a:lnTo>
                    <a:pt x="1" y="0"/>
                  </a:lnTo>
                  <a:cubicBezTo>
                    <a:pt x="1203" y="335"/>
                    <a:pt x="2124" y="1149"/>
                    <a:pt x="2846" y="1963"/>
                  </a:cubicBezTo>
                  <a:cubicBezTo>
                    <a:pt x="3455" y="2640"/>
                    <a:pt x="4010" y="3356"/>
                    <a:pt x="4535" y="4109"/>
                  </a:cubicBezTo>
                  <a:cubicBezTo>
                    <a:pt x="5292" y="3939"/>
                    <a:pt x="6282" y="3198"/>
                    <a:pt x="6808" y="3198"/>
                  </a:cubicBezTo>
                  <a:cubicBezTo>
                    <a:pt x="7059" y="3198"/>
                    <a:pt x="7205" y="3368"/>
                    <a:pt x="7168" y="3850"/>
                  </a:cubicBezTo>
                  <a:cubicBezTo>
                    <a:pt x="7031" y="4474"/>
                    <a:pt x="6019" y="4755"/>
                    <a:pt x="5311" y="5250"/>
                  </a:cubicBezTo>
                  <a:cubicBezTo>
                    <a:pt x="5623" y="5729"/>
                    <a:pt x="5920" y="6193"/>
                    <a:pt x="6224" y="6665"/>
                  </a:cubicBezTo>
                  <a:cubicBezTo>
                    <a:pt x="6468" y="7045"/>
                    <a:pt x="6719" y="7418"/>
                    <a:pt x="6978" y="7783"/>
                  </a:cubicBezTo>
                  <a:cubicBezTo>
                    <a:pt x="8215" y="7274"/>
                    <a:pt x="9032" y="6088"/>
                    <a:pt x="10607" y="6088"/>
                  </a:cubicBezTo>
                  <a:cubicBezTo>
                    <a:pt x="10726" y="6088"/>
                    <a:pt x="10850" y="6095"/>
                    <a:pt x="10979" y="6110"/>
                  </a:cubicBezTo>
                  <a:cubicBezTo>
                    <a:pt x="11618" y="6254"/>
                    <a:pt x="12349" y="7456"/>
                    <a:pt x="11405" y="7472"/>
                  </a:cubicBezTo>
                  <a:cubicBezTo>
                    <a:pt x="11062" y="7460"/>
                    <a:pt x="10691" y="7448"/>
                    <a:pt x="10314" y="7448"/>
                  </a:cubicBezTo>
                  <a:cubicBezTo>
                    <a:pt x="9162" y="7448"/>
                    <a:pt x="7949" y="7566"/>
                    <a:pt x="7267" y="8202"/>
                  </a:cubicBezTo>
                  <a:cubicBezTo>
                    <a:pt x="7982" y="9214"/>
                    <a:pt x="8727" y="10142"/>
                    <a:pt x="9610" y="10926"/>
                  </a:cubicBezTo>
                  <a:cubicBezTo>
                    <a:pt x="9899" y="11177"/>
                    <a:pt x="10196" y="11412"/>
                    <a:pt x="10508" y="11625"/>
                  </a:cubicBezTo>
                  <a:cubicBezTo>
                    <a:pt x="11450" y="10826"/>
                    <a:pt x="12116" y="9548"/>
                    <a:pt x="13521" y="9548"/>
                  </a:cubicBezTo>
                  <a:cubicBezTo>
                    <a:pt x="13534" y="9548"/>
                    <a:pt x="13546" y="9548"/>
                    <a:pt x="13558" y="9548"/>
                  </a:cubicBezTo>
                  <a:cubicBezTo>
                    <a:pt x="13749" y="9564"/>
                    <a:pt x="13870" y="10035"/>
                    <a:pt x="13870" y="10035"/>
                  </a:cubicBezTo>
                  <a:cubicBezTo>
                    <a:pt x="12790" y="10522"/>
                    <a:pt x="12075" y="11230"/>
                    <a:pt x="11489" y="12204"/>
                  </a:cubicBezTo>
                  <a:cubicBezTo>
                    <a:pt x="12413" y="12662"/>
                    <a:pt x="13427" y="12965"/>
                    <a:pt x="14478" y="12965"/>
                  </a:cubicBezTo>
                  <a:cubicBezTo>
                    <a:pt x="14491" y="12965"/>
                    <a:pt x="14504" y="12965"/>
                    <a:pt x="14517" y="12964"/>
                  </a:cubicBezTo>
                  <a:cubicBezTo>
                    <a:pt x="14753" y="12957"/>
                    <a:pt x="14996" y="12934"/>
                    <a:pt x="15240" y="12888"/>
                  </a:cubicBezTo>
                  <a:cubicBezTo>
                    <a:pt x="15438" y="12508"/>
                    <a:pt x="14974" y="11489"/>
                    <a:pt x="15293" y="10895"/>
                  </a:cubicBezTo>
                  <a:cubicBezTo>
                    <a:pt x="15356" y="10841"/>
                    <a:pt x="15433" y="10817"/>
                    <a:pt x="15513" y="10817"/>
                  </a:cubicBezTo>
                  <a:cubicBezTo>
                    <a:pt x="15716" y="10817"/>
                    <a:pt x="15938" y="10975"/>
                    <a:pt x="15993" y="11215"/>
                  </a:cubicBezTo>
                  <a:cubicBezTo>
                    <a:pt x="16107" y="11679"/>
                    <a:pt x="16145" y="12143"/>
                    <a:pt x="16221" y="12584"/>
                  </a:cubicBezTo>
                  <a:cubicBezTo>
                    <a:pt x="17035" y="12211"/>
                    <a:pt x="17712" y="11557"/>
                    <a:pt x="17979" y="10659"/>
                  </a:cubicBezTo>
                  <a:cubicBezTo>
                    <a:pt x="17773" y="10423"/>
                    <a:pt x="17575" y="10203"/>
                    <a:pt x="17378" y="9982"/>
                  </a:cubicBezTo>
                  <a:cubicBezTo>
                    <a:pt x="12980" y="4877"/>
                    <a:pt x="7092" y="662"/>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2"/>
            <p:cNvSpPr/>
            <p:nvPr/>
          </p:nvSpPr>
          <p:spPr>
            <a:xfrm flipH="1">
              <a:off x="1142857" y="2389857"/>
              <a:ext cx="109351" cy="34169"/>
            </a:xfrm>
            <a:custGeom>
              <a:rect b="b" l="l" r="r" t="t"/>
              <a:pathLst>
                <a:path extrusionOk="0" h="564" w="1805">
                  <a:moveTo>
                    <a:pt x="1" y="0"/>
                  </a:moveTo>
                  <a:lnTo>
                    <a:pt x="1" y="0"/>
                  </a:lnTo>
                  <a:cubicBezTo>
                    <a:pt x="442" y="130"/>
                    <a:pt x="868" y="320"/>
                    <a:pt x="1256" y="563"/>
                  </a:cubicBezTo>
                  <a:cubicBezTo>
                    <a:pt x="1439" y="457"/>
                    <a:pt x="1621" y="350"/>
                    <a:pt x="1804" y="244"/>
                  </a:cubicBezTo>
                  <a:cubicBezTo>
                    <a:pt x="1211" y="137"/>
                    <a:pt x="610" y="54"/>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2"/>
            <p:cNvSpPr/>
            <p:nvPr/>
          </p:nvSpPr>
          <p:spPr>
            <a:xfrm flipH="1">
              <a:off x="991217" y="2435961"/>
              <a:ext cx="109351" cy="65974"/>
            </a:xfrm>
            <a:custGeom>
              <a:rect b="b" l="l" r="r" t="t"/>
              <a:pathLst>
                <a:path extrusionOk="0" h="1089" w="1805">
                  <a:moveTo>
                    <a:pt x="1469" y="0"/>
                  </a:moveTo>
                  <a:cubicBezTo>
                    <a:pt x="960" y="244"/>
                    <a:pt x="473" y="518"/>
                    <a:pt x="1" y="830"/>
                  </a:cubicBezTo>
                  <a:cubicBezTo>
                    <a:pt x="85" y="913"/>
                    <a:pt x="161" y="1005"/>
                    <a:pt x="244" y="1088"/>
                  </a:cubicBezTo>
                  <a:cubicBezTo>
                    <a:pt x="747" y="746"/>
                    <a:pt x="1264" y="411"/>
                    <a:pt x="1804" y="99"/>
                  </a:cubicBezTo>
                  <a:cubicBezTo>
                    <a:pt x="1698" y="69"/>
                    <a:pt x="1583" y="31"/>
                    <a:pt x="146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2"/>
            <p:cNvSpPr/>
            <p:nvPr/>
          </p:nvSpPr>
          <p:spPr>
            <a:xfrm flipH="1">
              <a:off x="899495" y="2457589"/>
              <a:ext cx="163270" cy="101476"/>
            </a:xfrm>
            <a:custGeom>
              <a:rect b="b" l="l" r="r" t="t"/>
              <a:pathLst>
                <a:path extrusionOk="0" h="1675" w="2695">
                  <a:moveTo>
                    <a:pt x="1941" y="1"/>
                  </a:moveTo>
                  <a:cubicBezTo>
                    <a:pt x="1271" y="351"/>
                    <a:pt x="625" y="739"/>
                    <a:pt x="1" y="1157"/>
                  </a:cubicBezTo>
                  <a:cubicBezTo>
                    <a:pt x="153" y="1332"/>
                    <a:pt x="290" y="1507"/>
                    <a:pt x="434" y="1675"/>
                  </a:cubicBezTo>
                  <a:cubicBezTo>
                    <a:pt x="1150" y="1180"/>
                    <a:pt x="1880" y="678"/>
                    <a:pt x="2694" y="275"/>
                  </a:cubicBezTo>
                  <a:cubicBezTo>
                    <a:pt x="2443" y="183"/>
                    <a:pt x="2192" y="85"/>
                    <a:pt x="194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2"/>
            <p:cNvSpPr/>
            <p:nvPr/>
          </p:nvSpPr>
          <p:spPr>
            <a:xfrm flipH="1">
              <a:off x="820252" y="2492182"/>
              <a:ext cx="195924" cy="110684"/>
            </a:xfrm>
            <a:custGeom>
              <a:rect b="b" l="l" r="r" t="t"/>
              <a:pathLst>
                <a:path extrusionOk="0" h="1827" w="3234">
                  <a:moveTo>
                    <a:pt x="2640" y="0"/>
                  </a:moveTo>
                  <a:cubicBezTo>
                    <a:pt x="1666" y="411"/>
                    <a:pt x="837" y="989"/>
                    <a:pt x="0" y="1552"/>
                  </a:cubicBezTo>
                  <a:cubicBezTo>
                    <a:pt x="69" y="1644"/>
                    <a:pt x="137" y="1735"/>
                    <a:pt x="206" y="1826"/>
                  </a:cubicBezTo>
                  <a:cubicBezTo>
                    <a:pt x="213" y="1811"/>
                    <a:pt x="228" y="1796"/>
                    <a:pt x="236" y="1796"/>
                  </a:cubicBezTo>
                  <a:cubicBezTo>
                    <a:pt x="1141" y="1225"/>
                    <a:pt x="2108" y="624"/>
                    <a:pt x="3234" y="267"/>
                  </a:cubicBezTo>
                  <a:cubicBezTo>
                    <a:pt x="3036" y="175"/>
                    <a:pt x="2838" y="84"/>
                    <a:pt x="264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2"/>
            <p:cNvSpPr/>
            <p:nvPr/>
          </p:nvSpPr>
          <p:spPr>
            <a:xfrm flipH="1">
              <a:off x="720230" y="2530410"/>
              <a:ext cx="265533" cy="107958"/>
            </a:xfrm>
            <a:custGeom>
              <a:rect b="b" l="l" r="r" t="t"/>
              <a:pathLst>
                <a:path extrusionOk="0" h="1782" w="4383">
                  <a:moveTo>
                    <a:pt x="3500" y="1"/>
                  </a:moveTo>
                  <a:cubicBezTo>
                    <a:pt x="2230" y="298"/>
                    <a:pt x="1157" y="937"/>
                    <a:pt x="175" y="1545"/>
                  </a:cubicBezTo>
                  <a:cubicBezTo>
                    <a:pt x="122" y="1576"/>
                    <a:pt x="61" y="1591"/>
                    <a:pt x="0" y="1591"/>
                  </a:cubicBezTo>
                  <a:lnTo>
                    <a:pt x="137" y="1781"/>
                  </a:lnTo>
                  <a:cubicBezTo>
                    <a:pt x="899" y="1618"/>
                    <a:pt x="1876" y="879"/>
                    <a:pt x="2406" y="879"/>
                  </a:cubicBezTo>
                  <a:cubicBezTo>
                    <a:pt x="2543" y="879"/>
                    <a:pt x="2651" y="929"/>
                    <a:pt x="2716" y="1051"/>
                  </a:cubicBezTo>
                  <a:cubicBezTo>
                    <a:pt x="3257" y="838"/>
                    <a:pt x="3812" y="648"/>
                    <a:pt x="4383" y="465"/>
                  </a:cubicBezTo>
                  <a:cubicBezTo>
                    <a:pt x="4086" y="305"/>
                    <a:pt x="3797" y="145"/>
                    <a:pt x="350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2"/>
            <p:cNvSpPr/>
            <p:nvPr/>
          </p:nvSpPr>
          <p:spPr>
            <a:xfrm flipH="1">
              <a:off x="585615" y="2629525"/>
              <a:ext cx="330114" cy="138795"/>
            </a:xfrm>
            <a:custGeom>
              <a:rect b="b" l="l" r="r" t="t"/>
              <a:pathLst>
                <a:path extrusionOk="0" h="2291" w="5449">
                  <a:moveTo>
                    <a:pt x="5136" y="1"/>
                  </a:moveTo>
                  <a:cubicBezTo>
                    <a:pt x="4703" y="92"/>
                    <a:pt x="4277" y="191"/>
                    <a:pt x="3858" y="297"/>
                  </a:cubicBezTo>
                  <a:cubicBezTo>
                    <a:pt x="2466" y="632"/>
                    <a:pt x="1134" y="1012"/>
                    <a:pt x="1" y="1674"/>
                  </a:cubicBezTo>
                  <a:cubicBezTo>
                    <a:pt x="138" y="1880"/>
                    <a:pt x="267" y="2085"/>
                    <a:pt x="396" y="2291"/>
                  </a:cubicBezTo>
                  <a:cubicBezTo>
                    <a:pt x="1796" y="1271"/>
                    <a:pt x="3516" y="556"/>
                    <a:pt x="5448" y="214"/>
                  </a:cubicBezTo>
                  <a:cubicBezTo>
                    <a:pt x="5342" y="138"/>
                    <a:pt x="5235" y="69"/>
                    <a:pt x="513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2"/>
            <p:cNvSpPr/>
            <p:nvPr/>
          </p:nvSpPr>
          <p:spPr>
            <a:xfrm flipH="1">
              <a:off x="450149" y="2733243"/>
              <a:ext cx="174235" cy="33260"/>
            </a:xfrm>
            <a:custGeom>
              <a:rect b="b" l="l" r="r" t="t"/>
              <a:pathLst>
                <a:path extrusionOk="0" h="549" w="2876">
                  <a:moveTo>
                    <a:pt x="2625" y="0"/>
                  </a:moveTo>
                  <a:cubicBezTo>
                    <a:pt x="2009" y="54"/>
                    <a:pt x="1408" y="145"/>
                    <a:pt x="807" y="259"/>
                  </a:cubicBezTo>
                  <a:cubicBezTo>
                    <a:pt x="533" y="312"/>
                    <a:pt x="266" y="366"/>
                    <a:pt x="0" y="426"/>
                  </a:cubicBezTo>
                  <a:cubicBezTo>
                    <a:pt x="85" y="420"/>
                    <a:pt x="170" y="416"/>
                    <a:pt x="255" y="416"/>
                  </a:cubicBezTo>
                  <a:cubicBezTo>
                    <a:pt x="376" y="416"/>
                    <a:pt x="496" y="424"/>
                    <a:pt x="616" y="442"/>
                  </a:cubicBezTo>
                  <a:cubicBezTo>
                    <a:pt x="700" y="465"/>
                    <a:pt x="784" y="495"/>
                    <a:pt x="860" y="548"/>
                  </a:cubicBezTo>
                  <a:cubicBezTo>
                    <a:pt x="1438" y="434"/>
                    <a:pt x="2031" y="328"/>
                    <a:pt x="2625" y="244"/>
                  </a:cubicBezTo>
                  <a:lnTo>
                    <a:pt x="2876" y="213"/>
                  </a:lnTo>
                  <a:lnTo>
                    <a:pt x="2625"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2"/>
            <p:cNvSpPr/>
            <p:nvPr/>
          </p:nvSpPr>
          <p:spPr>
            <a:xfrm flipH="1">
              <a:off x="676003" y="2771047"/>
              <a:ext cx="171024" cy="83907"/>
            </a:xfrm>
            <a:custGeom>
              <a:rect b="b" l="l" r="r" t="t"/>
              <a:pathLst>
                <a:path extrusionOk="0" h="1385" w="2823">
                  <a:moveTo>
                    <a:pt x="2823" y="0"/>
                  </a:moveTo>
                  <a:lnTo>
                    <a:pt x="2823" y="0"/>
                  </a:lnTo>
                  <a:cubicBezTo>
                    <a:pt x="1842" y="236"/>
                    <a:pt x="891" y="594"/>
                    <a:pt x="0" y="1073"/>
                  </a:cubicBezTo>
                  <a:lnTo>
                    <a:pt x="213" y="1385"/>
                  </a:lnTo>
                  <a:cubicBezTo>
                    <a:pt x="647" y="1119"/>
                    <a:pt x="1111" y="898"/>
                    <a:pt x="1583" y="715"/>
                  </a:cubicBezTo>
                  <a:cubicBezTo>
                    <a:pt x="1978" y="449"/>
                    <a:pt x="2374" y="175"/>
                    <a:pt x="282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2"/>
            <p:cNvSpPr/>
            <p:nvPr/>
          </p:nvSpPr>
          <p:spPr>
            <a:xfrm flipH="1">
              <a:off x="504070" y="2671024"/>
              <a:ext cx="369674" cy="138310"/>
            </a:xfrm>
            <a:custGeom>
              <a:rect b="b" l="l" r="r" t="t"/>
              <a:pathLst>
                <a:path extrusionOk="0" h="2283" w="6102">
                  <a:moveTo>
                    <a:pt x="5417" y="0"/>
                  </a:moveTo>
                  <a:cubicBezTo>
                    <a:pt x="3340" y="289"/>
                    <a:pt x="1491" y="997"/>
                    <a:pt x="0" y="2062"/>
                  </a:cubicBezTo>
                  <a:lnTo>
                    <a:pt x="145" y="2283"/>
                  </a:lnTo>
                  <a:cubicBezTo>
                    <a:pt x="1529" y="1492"/>
                    <a:pt x="3173" y="1050"/>
                    <a:pt x="4869" y="723"/>
                  </a:cubicBezTo>
                  <a:cubicBezTo>
                    <a:pt x="5272" y="647"/>
                    <a:pt x="5683" y="571"/>
                    <a:pt x="6102" y="518"/>
                  </a:cubicBezTo>
                  <a:cubicBezTo>
                    <a:pt x="5874" y="343"/>
                    <a:pt x="5645" y="168"/>
                    <a:pt x="541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2"/>
            <p:cNvSpPr/>
            <p:nvPr/>
          </p:nvSpPr>
          <p:spPr>
            <a:xfrm flipH="1">
              <a:off x="379145" y="2777045"/>
              <a:ext cx="163694" cy="33199"/>
            </a:xfrm>
            <a:custGeom>
              <a:rect b="b" l="l" r="r" t="t"/>
              <a:pathLst>
                <a:path extrusionOk="0" h="548" w="2702">
                  <a:moveTo>
                    <a:pt x="2123" y="0"/>
                  </a:moveTo>
                  <a:cubicBezTo>
                    <a:pt x="2002" y="15"/>
                    <a:pt x="1880" y="31"/>
                    <a:pt x="1758" y="38"/>
                  </a:cubicBezTo>
                  <a:cubicBezTo>
                    <a:pt x="1157" y="114"/>
                    <a:pt x="579" y="206"/>
                    <a:pt x="1" y="304"/>
                  </a:cubicBezTo>
                  <a:cubicBezTo>
                    <a:pt x="46" y="381"/>
                    <a:pt x="84" y="464"/>
                    <a:pt x="115" y="548"/>
                  </a:cubicBezTo>
                  <a:cubicBezTo>
                    <a:pt x="596" y="497"/>
                    <a:pt x="1080" y="472"/>
                    <a:pt x="1563" y="472"/>
                  </a:cubicBezTo>
                  <a:cubicBezTo>
                    <a:pt x="1943" y="472"/>
                    <a:pt x="2323" y="487"/>
                    <a:pt x="2702" y="518"/>
                  </a:cubicBezTo>
                  <a:cubicBezTo>
                    <a:pt x="2511" y="343"/>
                    <a:pt x="2321" y="168"/>
                    <a:pt x="212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2"/>
            <p:cNvSpPr/>
            <p:nvPr/>
          </p:nvSpPr>
          <p:spPr>
            <a:xfrm flipH="1">
              <a:off x="695328" y="2843868"/>
              <a:ext cx="116682" cy="49375"/>
            </a:xfrm>
            <a:custGeom>
              <a:rect b="b" l="l" r="r" t="t"/>
              <a:pathLst>
                <a:path extrusionOk="0" h="815" w="1926">
                  <a:moveTo>
                    <a:pt x="1925" y="0"/>
                  </a:moveTo>
                  <a:lnTo>
                    <a:pt x="1925" y="0"/>
                  </a:lnTo>
                  <a:cubicBezTo>
                    <a:pt x="1165" y="84"/>
                    <a:pt x="465" y="289"/>
                    <a:pt x="1" y="708"/>
                  </a:cubicBezTo>
                  <a:lnTo>
                    <a:pt x="77" y="814"/>
                  </a:lnTo>
                  <a:cubicBezTo>
                    <a:pt x="670" y="487"/>
                    <a:pt x="1286" y="213"/>
                    <a:pt x="192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2"/>
            <p:cNvSpPr/>
            <p:nvPr/>
          </p:nvSpPr>
          <p:spPr>
            <a:xfrm flipH="1">
              <a:off x="321529" y="2840657"/>
              <a:ext cx="79787" cy="23082"/>
            </a:xfrm>
            <a:custGeom>
              <a:rect b="b" l="l" r="r" t="t"/>
              <a:pathLst>
                <a:path extrusionOk="0" h="381" w="1317">
                  <a:moveTo>
                    <a:pt x="0" y="0"/>
                  </a:moveTo>
                  <a:lnTo>
                    <a:pt x="46" y="15"/>
                  </a:lnTo>
                  <a:cubicBezTo>
                    <a:pt x="92" y="46"/>
                    <a:pt x="130" y="91"/>
                    <a:pt x="160" y="137"/>
                  </a:cubicBezTo>
                  <a:lnTo>
                    <a:pt x="198" y="205"/>
                  </a:lnTo>
                  <a:cubicBezTo>
                    <a:pt x="213" y="236"/>
                    <a:pt x="221" y="274"/>
                    <a:pt x="221" y="312"/>
                  </a:cubicBezTo>
                  <a:cubicBezTo>
                    <a:pt x="221" y="327"/>
                    <a:pt x="221" y="342"/>
                    <a:pt x="221" y="358"/>
                  </a:cubicBezTo>
                  <a:cubicBezTo>
                    <a:pt x="310" y="356"/>
                    <a:pt x="400" y="355"/>
                    <a:pt x="491" y="355"/>
                  </a:cubicBezTo>
                  <a:cubicBezTo>
                    <a:pt x="762" y="355"/>
                    <a:pt x="1037" y="363"/>
                    <a:pt x="1317" y="380"/>
                  </a:cubicBezTo>
                  <a:lnTo>
                    <a:pt x="1027" y="91"/>
                  </a:lnTo>
                  <a:cubicBezTo>
                    <a:pt x="685" y="46"/>
                    <a:pt x="343" y="15"/>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2"/>
            <p:cNvSpPr/>
            <p:nvPr/>
          </p:nvSpPr>
          <p:spPr>
            <a:xfrm flipH="1">
              <a:off x="284636" y="2958189"/>
              <a:ext cx="220884" cy="104202"/>
            </a:xfrm>
            <a:custGeom>
              <a:rect b="b" l="l" r="r" t="t"/>
              <a:pathLst>
                <a:path extrusionOk="0" h="1720" w="3646">
                  <a:moveTo>
                    <a:pt x="3645" y="0"/>
                  </a:moveTo>
                  <a:cubicBezTo>
                    <a:pt x="2960" y="46"/>
                    <a:pt x="2283" y="122"/>
                    <a:pt x="1614" y="236"/>
                  </a:cubicBezTo>
                  <a:lnTo>
                    <a:pt x="1386" y="274"/>
                  </a:lnTo>
                  <a:cubicBezTo>
                    <a:pt x="1454" y="396"/>
                    <a:pt x="1507" y="517"/>
                    <a:pt x="1545" y="654"/>
                  </a:cubicBezTo>
                  <a:cubicBezTo>
                    <a:pt x="967" y="905"/>
                    <a:pt x="442" y="1271"/>
                    <a:pt x="1" y="1720"/>
                  </a:cubicBezTo>
                  <a:cubicBezTo>
                    <a:pt x="343" y="1484"/>
                    <a:pt x="701" y="1263"/>
                    <a:pt x="1066" y="1073"/>
                  </a:cubicBezTo>
                  <a:cubicBezTo>
                    <a:pt x="1888" y="624"/>
                    <a:pt x="2747" y="266"/>
                    <a:pt x="36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2"/>
            <p:cNvSpPr/>
            <p:nvPr/>
          </p:nvSpPr>
          <p:spPr>
            <a:xfrm flipH="1">
              <a:off x="514669" y="2996417"/>
              <a:ext cx="148427" cy="97780"/>
            </a:xfrm>
            <a:custGeom>
              <a:rect b="b" l="l" r="r" t="t"/>
              <a:pathLst>
                <a:path extrusionOk="0" h="1614" w="2450">
                  <a:moveTo>
                    <a:pt x="2450" y="1"/>
                  </a:moveTo>
                  <a:lnTo>
                    <a:pt x="2450" y="1"/>
                  </a:lnTo>
                  <a:cubicBezTo>
                    <a:pt x="1598" y="252"/>
                    <a:pt x="776" y="594"/>
                    <a:pt x="0" y="1012"/>
                  </a:cubicBezTo>
                  <a:cubicBezTo>
                    <a:pt x="251" y="1225"/>
                    <a:pt x="517" y="1431"/>
                    <a:pt x="784" y="1613"/>
                  </a:cubicBezTo>
                  <a:cubicBezTo>
                    <a:pt x="1354" y="1111"/>
                    <a:pt x="1841" y="449"/>
                    <a:pt x="24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2"/>
            <p:cNvSpPr/>
            <p:nvPr/>
          </p:nvSpPr>
          <p:spPr>
            <a:xfrm flipH="1">
              <a:off x="172195" y="2981211"/>
              <a:ext cx="372946" cy="164118"/>
            </a:xfrm>
            <a:custGeom>
              <a:rect b="b" l="l" r="r" t="t"/>
              <a:pathLst>
                <a:path extrusionOk="0" h="2709" w="6156">
                  <a:moveTo>
                    <a:pt x="5509" y="1"/>
                  </a:moveTo>
                  <a:cubicBezTo>
                    <a:pt x="4238" y="153"/>
                    <a:pt x="3090" y="647"/>
                    <a:pt x="2040" y="1172"/>
                  </a:cubicBezTo>
                  <a:cubicBezTo>
                    <a:pt x="1302" y="1537"/>
                    <a:pt x="617" y="1994"/>
                    <a:pt x="1" y="2526"/>
                  </a:cubicBezTo>
                  <a:cubicBezTo>
                    <a:pt x="138" y="2595"/>
                    <a:pt x="275" y="2656"/>
                    <a:pt x="419" y="2709"/>
                  </a:cubicBezTo>
                  <a:cubicBezTo>
                    <a:pt x="510" y="2656"/>
                    <a:pt x="609" y="2602"/>
                    <a:pt x="708" y="2542"/>
                  </a:cubicBezTo>
                  <a:cubicBezTo>
                    <a:pt x="1614" y="2032"/>
                    <a:pt x="2572" y="1606"/>
                    <a:pt x="3554" y="1271"/>
                  </a:cubicBezTo>
                  <a:cubicBezTo>
                    <a:pt x="3569" y="1225"/>
                    <a:pt x="3592" y="1172"/>
                    <a:pt x="3614" y="1134"/>
                  </a:cubicBezTo>
                  <a:cubicBezTo>
                    <a:pt x="3683" y="1082"/>
                    <a:pt x="3764" y="1055"/>
                    <a:pt x="3847" y="1055"/>
                  </a:cubicBezTo>
                  <a:cubicBezTo>
                    <a:pt x="3921" y="1055"/>
                    <a:pt x="3995" y="1076"/>
                    <a:pt x="4063" y="1119"/>
                  </a:cubicBezTo>
                  <a:cubicBezTo>
                    <a:pt x="4740" y="921"/>
                    <a:pt x="5440" y="792"/>
                    <a:pt x="6156" y="723"/>
                  </a:cubicBezTo>
                  <a:cubicBezTo>
                    <a:pt x="6003" y="556"/>
                    <a:pt x="5851" y="381"/>
                    <a:pt x="5699" y="221"/>
                  </a:cubicBezTo>
                  <a:cubicBezTo>
                    <a:pt x="5638" y="145"/>
                    <a:pt x="5570" y="77"/>
                    <a:pt x="55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2"/>
            <p:cNvSpPr/>
            <p:nvPr/>
          </p:nvSpPr>
          <p:spPr>
            <a:xfrm flipH="1">
              <a:off x="174009" y="3062816"/>
              <a:ext cx="106989" cy="46588"/>
            </a:xfrm>
            <a:custGeom>
              <a:rect b="b" l="l" r="r" t="t"/>
              <a:pathLst>
                <a:path extrusionOk="0" h="769" w="1766">
                  <a:moveTo>
                    <a:pt x="1765" y="0"/>
                  </a:moveTo>
                  <a:lnTo>
                    <a:pt x="1765" y="0"/>
                  </a:lnTo>
                  <a:cubicBezTo>
                    <a:pt x="1172" y="53"/>
                    <a:pt x="578" y="152"/>
                    <a:pt x="0" y="304"/>
                  </a:cubicBezTo>
                  <a:cubicBezTo>
                    <a:pt x="30" y="457"/>
                    <a:pt x="53" y="616"/>
                    <a:pt x="76" y="769"/>
                  </a:cubicBezTo>
                  <a:cubicBezTo>
                    <a:pt x="517" y="670"/>
                    <a:pt x="966" y="601"/>
                    <a:pt x="1423" y="533"/>
                  </a:cubicBezTo>
                  <a:cubicBezTo>
                    <a:pt x="1552" y="365"/>
                    <a:pt x="1666" y="190"/>
                    <a:pt x="17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
            <p:cNvSpPr/>
            <p:nvPr/>
          </p:nvSpPr>
          <p:spPr>
            <a:xfrm flipH="1">
              <a:off x="246829" y="3140242"/>
              <a:ext cx="24051" cy="12056"/>
            </a:xfrm>
            <a:custGeom>
              <a:rect b="b" l="l" r="r" t="t"/>
              <a:pathLst>
                <a:path extrusionOk="0" h="199" w="397">
                  <a:moveTo>
                    <a:pt x="396" y="0"/>
                  </a:moveTo>
                  <a:lnTo>
                    <a:pt x="396" y="0"/>
                  </a:lnTo>
                  <a:cubicBezTo>
                    <a:pt x="259" y="23"/>
                    <a:pt x="130" y="46"/>
                    <a:pt x="0" y="76"/>
                  </a:cubicBezTo>
                  <a:cubicBezTo>
                    <a:pt x="0" y="114"/>
                    <a:pt x="8" y="160"/>
                    <a:pt x="16" y="198"/>
                  </a:cubicBezTo>
                  <a:cubicBezTo>
                    <a:pt x="145" y="137"/>
                    <a:pt x="274" y="69"/>
                    <a:pt x="39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2"/>
            <p:cNvSpPr/>
            <p:nvPr/>
          </p:nvSpPr>
          <p:spPr>
            <a:xfrm flipH="1">
              <a:off x="263919" y="2896636"/>
              <a:ext cx="472483" cy="139461"/>
            </a:xfrm>
            <a:custGeom>
              <a:rect b="b" l="l" r="r" t="t"/>
              <a:pathLst>
                <a:path extrusionOk="0" h="2302" w="7799">
                  <a:moveTo>
                    <a:pt x="5881" y="0"/>
                  </a:moveTo>
                  <a:cubicBezTo>
                    <a:pt x="3691" y="0"/>
                    <a:pt x="1651" y="446"/>
                    <a:pt x="0" y="1450"/>
                  </a:cubicBezTo>
                  <a:cubicBezTo>
                    <a:pt x="259" y="1746"/>
                    <a:pt x="533" y="2036"/>
                    <a:pt x="814" y="2302"/>
                  </a:cubicBezTo>
                  <a:cubicBezTo>
                    <a:pt x="2260" y="1465"/>
                    <a:pt x="3850" y="902"/>
                    <a:pt x="5501" y="659"/>
                  </a:cubicBezTo>
                  <a:cubicBezTo>
                    <a:pt x="6262" y="537"/>
                    <a:pt x="7023" y="461"/>
                    <a:pt x="7799" y="438"/>
                  </a:cubicBezTo>
                  <a:cubicBezTo>
                    <a:pt x="7684" y="309"/>
                    <a:pt x="7563" y="194"/>
                    <a:pt x="7449" y="73"/>
                  </a:cubicBezTo>
                  <a:cubicBezTo>
                    <a:pt x="6920" y="25"/>
                    <a:pt x="6396" y="0"/>
                    <a:pt x="588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2"/>
            <p:cNvSpPr/>
            <p:nvPr/>
          </p:nvSpPr>
          <p:spPr>
            <a:xfrm flipH="1">
              <a:off x="328921" y="3096440"/>
              <a:ext cx="150305" cy="76092"/>
            </a:xfrm>
            <a:custGeom>
              <a:rect b="b" l="l" r="r" t="t"/>
              <a:pathLst>
                <a:path extrusionOk="0" h="1256" w="2481">
                  <a:moveTo>
                    <a:pt x="2420" y="1"/>
                  </a:moveTo>
                  <a:cubicBezTo>
                    <a:pt x="1591" y="282"/>
                    <a:pt x="777" y="632"/>
                    <a:pt x="1" y="1043"/>
                  </a:cubicBezTo>
                  <a:cubicBezTo>
                    <a:pt x="320" y="1142"/>
                    <a:pt x="655" y="1210"/>
                    <a:pt x="990" y="1256"/>
                  </a:cubicBezTo>
                  <a:cubicBezTo>
                    <a:pt x="1081" y="1187"/>
                    <a:pt x="1180" y="1119"/>
                    <a:pt x="1271" y="1050"/>
                  </a:cubicBezTo>
                  <a:cubicBezTo>
                    <a:pt x="1644" y="799"/>
                    <a:pt x="2055" y="602"/>
                    <a:pt x="2481" y="457"/>
                  </a:cubicBezTo>
                  <a:cubicBezTo>
                    <a:pt x="2458" y="305"/>
                    <a:pt x="2435" y="153"/>
                    <a:pt x="242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2"/>
            <p:cNvSpPr/>
            <p:nvPr/>
          </p:nvSpPr>
          <p:spPr>
            <a:xfrm flipH="1">
              <a:off x="326617" y="3160537"/>
              <a:ext cx="33199" cy="14297"/>
            </a:xfrm>
            <a:custGeom>
              <a:rect b="b" l="l" r="r" t="t"/>
              <a:pathLst>
                <a:path extrusionOk="0" h="236" w="548">
                  <a:moveTo>
                    <a:pt x="548" y="0"/>
                  </a:moveTo>
                  <a:lnTo>
                    <a:pt x="548" y="0"/>
                  </a:lnTo>
                  <a:cubicBezTo>
                    <a:pt x="358" y="68"/>
                    <a:pt x="175" y="145"/>
                    <a:pt x="0" y="236"/>
                  </a:cubicBezTo>
                  <a:cubicBezTo>
                    <a:pt x="167" y="221"/>
                    <a:pt x="335" y="198"/>
                    <a:pt x="502" y="167"/>
                  </a:cubicBezTo>
                  <a:cubicBezTo>
                    <a:pt x="525" y="114"/>
                    <a:pt x="540" y="61"/>
                    <a:pt x="54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2"/>
            <p:cNvSpPr/>
            <p:nvPr/>
          </p:nvSpPr>
          <p:spPr>
            <a:xfrm flipH="1">
              <a:off x="414649" y="2839385"/>
              <a:ext cx="374279" cy="121165"/>
            </a:xfrm>
            <a:custGeom>
              <a:rect b="b" l="l" r="r" t="t"/>
              <a:pathLst>
                <a:path extrusionOk="0" h="2000" w="6178">
                  <a:moveTo>
                    <a:pt x="5566" y="0"/>
                  </a:moveTo>
                  <a:cubicBezTo>
                    <a:pt x="3508" y="0"/>
                    <a:pt x="1593" y="455"/>
                    <a:pt x="0" y="1307"/>
                  </a:cubicBezTo>
                  <a:cubicBezTo>
                    <a:pt x="175" y="1543"/>
                    <a:pt x="350" y="1771"/>
                    <a:pt x="533" y="1999"/>
                  </a:cubicBezTo>
                  <a:cubicBezTo>
                    <a:pt x="2031" y="1048"/>
                    <a:pt x="3842" y="538"/>
                    <a:pt x="5820" y="409"/>
                  </a:cubicBezTo>
                  <a:cubicBezTo>
                    <a:pt x="5813" y="401"/>
                    <a:pt x="5813" y="386"/>
                    <a:pt x="5813" y="379"/>
                  </a:cubicBezTo>
                  <a:cubicBezTo>
                    <a:pt x="5797" y="341"/>
                    <a:pt x="5790" y="310"/>
                    <a:pt x="5797" y="272"/>
                  </a:cubicBezTo>
                  <a:cubicBezTo>
                    <a:pt x="5797" y="242"/>
                    <a:pt x="5813" y="204"/>
                    <a:pt x="5835" y="181"/>
                  </a:cubicBezTo>
                  <a:cubicBezTo>
                    <a:pt x="5851" y="150"/>
                    <a:pt x="5873" y="120"/>
                    <a:pt x="5904" y="112"/>
                  </a:cubicBezTo>
                  <a:cubicBezTo>
                    <a:pt x="5995" y="67"/>
                    <a:pt x="6086" y="36"/>
                    <a:pt x="6178" y="13"/>
                  </a:cubicBezTo>
                  <a:cubicBezTo>
                    <a:pt x="5973" y="5"/>
                    <a:pt x="5769" y="0"/>
                    <a:pt x="556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2"/>
            <p:cNvSpPr/>
            <p:nvPr/>
          </p:nvSpPr>
          <p:spPr>
            <a:xfrm flipH="1">
              <a:off x="645530" y="2582512"/>
              <a:ext cx="211191" cy="83483"/>
            </a:xfrm>
            <a:custGeom>
              <a:rect b="b" l="l" r="r" t="t"/>
              <a:pathLst>
                <a:path extrusionOk="0" h="1378" w="3486">
                  <a:moveTo>
                    <a:pt x="2930" y="1"/>
                  </a:moveTo>
                  <a:cubicBezTo>
                    <a:pt x="2138" y="244"/>
                    <a:pt x="1355" y="495"/>
                    <a:pt x="602" y="784"/>
                  </a:cubicBezTo>
                  <a:cubicBezTo>
                    <a:pt x="510" y="1020"/>
                    <a:pt x="282" y="1203"/>
                    <a:pt x="1" y="1378"/>
                  </a:cubicBezTo>
                  <a:cubicBezTo>
                    <a:pt x="647" y="1119"/>
                    <a:pt x="1317" y="898"/>
                    <a:pt x="1986" y="723"/>
                  </a:cubicBezTo>
                  <a:lnTo>
                    <a:pt x="1956" y="663"/>
                  </a:lnTo>
                  <a:cubicBezTo>
                    <a:pt x="1941" y="632"/>
                    <a:pt x="1933" y="602"/>
                    <a:pt x="1933" y="564"/>
                  </a:cubicBezTo>
                  <a:cubicBezTo>
                    <a:pt x="1933" y="533"/>
                    <a:pt x="1941" y="503"/>
                    <a:pt x="1956" y="472"/>
                  </a:cubicBezTo>
                  <a:cubicBezTo>
                    <a:pt x="1971" y="442"/>
                    <a:pt x="1994" y="419"/>
                    <a:pt x="2024" y="404"/>
                  </a:cubicBezTo>
                  <a:cubicBezTo>
                    <a:pt x="2055" y="381"/>
                    <a:pt x="2085" y="366"/>
                    <a:pt x="2123" y="366"/>
                  </a:cubicBezTo>
                  <a:lnTo>
                    <a:pt x="2336" y="328"/>
                  </a:lnTo>
                  <a:cubicBezTo>
                    <a:pt x="2351" y="326"/>
                    <a:pt x="2365" y="325"/>
                    <a:pt x="2379" y="325"/>
                  </a:cubicBezTo>
                  <a:cubicBezTo>
                    <a:pt x="2418" y="325"/>
                    <a:pt x="2455" y="332"/>
                    <a:pt x="2488" y="343"/>
                  </a:cubicBezTo>
                  <a:lnTo>
                    <a:pt x="2572" y="373"/>
                  </a:lnTo>
                  <a:cubicBezTo>
                    <a:pt x="2618" y="404"/>
                    <a:pt x="2656" y="442"/>
                    <a:pt x="2694" y="480"/>
                  </a:cubicBezTo>
                  <a:lnTo>
                    <a:pt x="2724" y="533"/>
                  </a:lnTo>
                  <a:cubicBezTo>
                    <a:pt x="2975" y="465"/>
                    <a:pt x="3234" y="404"/>
                    <a:pt x="3485" y="343"/>
                  </a:cubicBezTo>
                  <a:cubicBezTo>
                    <a:pt x="3295" y="229"/>
                    <a:pt x="3112" y="115"/>
                    <a:pt x="293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2"/>
            <p:cNvSpPr/>
            <p:nvPr/>
          </p:nvSpPr>
          <p:spPr>
            <a:xfrm flipH="1">
              <a:off x="1060827" y="2415181"/>
              <a:ext cx="84876" cy="46649"/>
            </a:xfrm>
            <a:custGeom>
              <a:rect b="b" l="l" r="r" t="t"/>
              <a:pathLst>
                <a:path extrusionOk="0" h="770" w="1401">
                  <a:moveTo>
                    <a:pt x="913" y="1"/>
                  </a:moveTo>
                  <a:cubicBezTo>
                    <a:pt x="601" y="168"/>
                    <a:pt x="297" y="328"/>
                    <a:pt x="0" y="503"/>
                  </a:cubicBezTo>
                  <a:cubicBezTo>
                    <a:pt x="115" y="587"/>
                    <a:pt x="221" y="678"/>
                    <a:pt x="320" y="769"/>
                  </a:cubicBezTo>
                  <a:cubicBezTo>
                    <a:pt x="662" y="541"/>
                    <a:pt x="1020" y="328"/>
                    <a:pt x="1400" y="123"/>
                  </a:cubicBezTo>
                  <a:cubicBezTo>
                    <a:pt x="1233" y="77"/>
                    <a:pt x="1073" y="39"/>
                    <a:pt x="91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2"/>
            <p:cNvSpPr/>
            <p:nvPr/>
          </p:nvSpPr>
          <p:spPr>
            <a:xfrm flipH="1">
              <a:off x="-45347" y="2294802"/>
              <a:ext cx="1327968" cy="740863"/>
            </a:xfrm>
            <a:custGeom>
              <a:rect b="b" l="l" r="r" t="t"/>
              <a:pathLst>
                <a:path extrusionOk="0" h="12229" w="21920">
                  <a:moveTo>
                    <a:pt x="16446" y="3864"/>
                  </a:moveTo>
                  <a:cubicBezTo>
                    <a:pt x="16693" y="3864"/>
                    <a:pt x="17038" y="4205"/>
                    <a:pt x="16868" y="4400"/>
                  </a:cubicBezTo>
                  <a:cubicBezTo>
                    <a:pt x="16826" y="4448"/>
                    <a:pt x="16770" y="4468"/>
                    <a:pt x="16708" y="4468"/>
                  </a:cubicBezTo>
                  <a:cubicBezTo>
                    <a:pt x="16460" y="4468"/>
                    <a:pt x="16125" y="4131"/>
                    <a:pt x="16290" y="3936"/>
                  </a:cubicBezTo>
                  <a:cubicBezTo>
                    <a:pt x="16329" y="3885"/>
                    <a:pt x="16385" y="3864"/>
                    <a:pt x="16446" y="3864"/>
                  </a:cubicBezTo>
                  <a:close/>
                  <a:moveTo>
                    <a:pt x="10656" y="3215"/>
                  </a:moveTo>
                  <a:cubicBezTo>
                    <a:pt x="10675" y="3215"/>
                    <a:pt x="10694" y="3217"/>
                    <a:pt x="10713" y="3220"/>
                  </a:cubicBezTo>
                  <a:cubicBezTo>
                    <a:pt x="10804" y="3228"/>
                    <a:pt x="10888" y="3266"/>
                    <a:pt x="10956" y="3327"/>
                  </a:cubicBezTo>
                  <a:cubicBezTo>
                    <a:pt x="11017" y="3373"/>
                    <a:pt x="11063" y="3441"/>
                    <a:pt x="11078" y="3525"/>
                  </a:cubicBezTo>
                  <a:cubicBezTo>
                    <a:pt x="11101" y="3608"/>
                    <a:pt x="11124" y="3700"/>
                    <a:pt x="11147" y="3783"/>
                  </a:cubicBezTo>
                  <a:cubicBezTo>
                    <a:pt x="11192" y="3928"/>
                    <a:pt x="11245" y="4065"/>
                    <a:pt x="11299" y="4202"/>
                  </a:cubicBezTo>
                  <a:cubicBezTo>
                    <a:pt x="11329" y="4263"/>
                    <a:pt x="11322" y="4339"/>
                    <a:pt x="11291" y="4400"/>
                  </a:cubicBezTo>
                  <a:cubicBezTo>
                    <a:pt x="11245" y="4461"/>
                    <a:pt x="11185" y="4491"/>
                    <a:pt x="11116" y="4499"/>
                  </a:cubicBezTo>
                  <a:cubicBezTo>
                    <a:pt x="11025" y="4499"/>
                    <a:pt x="10941" y="4476"/>
                    <a:pt x="10873" y="4438"/>
                  </a:cubicBezTo>
                  <a:cubicBezTo>
                    <a:pt x="10797" y="4392"/>
                    <a:pt x="10743" y="4331"/>
                    <a:pt x="10705" y="4255"/>
                  </a:cubicBezTo>
                  <a:cubicBezTo>
                    <a:pt x="10591" y="3996"/>
                    <a:pt x="10500" y="3723"/>
                    <a:pt x="10439" y="3449"/>
                  </a:cubicBezTo>
                  <a:cubicBezTo>
                    <a:pt x="10424" y="3380"/>
                    <a:pt x="10447" y="3312"/>
                    <a:pt x="10500" y="3266"/>
                  </a:cubicBezTo>
                  <a:cubicBezTo>
                    <a:pt x="10546" y="3232"/>
                    <a:pt x="10600" y="3215"/>
                    <a:pt x="10656" y="3215"/>
                  </a:cubicBezTo>
                  <a:close/>
                  <a:moveTo>
                    <a:pt x="18968" y="10029"/>
                  </a:moveTo>
                  <a:cubicBezTo>
                    <a:pt x="19213" y="10029"/>
                    <a:pt x="19498" y="10435"/>
                    <a:pt x="19280" y="10608"/>
                  </a:cubicBezTo>
                  <a:cubicBezTo>
                    <a:pt x="19241" y="10636"/>
                    <a:pt x="19198" y="10649"/>
                    <a:pt x="19155" y="10649"/>
                  </a:cubicBezTo>
                  <a:cubicBezTo>
                    <a:pt x="18907" y="10649"/>
                    <a:pt x="18625" y="10243"/>
                    <a:pt x="18838" y="10075"/>
                  </a:cubicBezTo>
                  <a:cubicBezTo>
                    <a:pt x="18878" y="10043"/>
                    <a:pt x="18922" y="10029"/>
                    <a:pt x="18968" y="10029"/>
                  </a:cubicBezTo>
                  <a:close/>
                  <a:moveTo>
                    <a:pt x="9902" y="0"/>
                  </a:moveTo>
                  <a:cubicBezTo>
                    <a:pt x="9532" y="0"/>
                    <a:pt x="9161" y="14"/>
                    <a:pt x="8788" y="40"/>
                  </a:cubicBezTo>
                  <a:cubicBezTo>
                    <a:pt x="9130" y="687"/>
                    <a:pt x="9359" y="1334"/>
                    <a:pt x="9305" y="1919"/>
                  </a:cubicBezTo>
                  <a:cubicBezTo>
                    <a:pt x="9286" y="2122"/>
                    <a:pt x="9100" y="2223"/>
                    <a:pt x="8881" y="2223"/>
                  </a:cubicBezTo>
                  <a:cubicBezTo>
                    <a:pt x="8664" y="2223"/>
                    <a:pt x="8415" y="2124"/>
                    <a:pt x="8263" y="1927"/>
                  </a:cubicBezTo>
                  <a:cubicBezTo>
                    <a:pt x="7852" y="1364"/>
                    <a:pt x="7578" y="733"/>
                    <a:pt x="6970" y="238"/>
                  </a:cubicBezTo>
                  <a:cubicBezTo>
                    <a:pt x="5996" y="390"/>
                    <a:pt x="5060" y="603"/>
                    <a:pt x="4140" y="847"/>
                  </a:cubicBezTo>
                  <a:cubicBezTo>
                    <a:pt x="3017" y="1131"/>
                    <a:pt x="1866" y="1458"/>
                    <a:pt x="661" y="1458"/>
                  </a:cubicBezTo>
                  <a:cubicBezTo>
                    <a:pt x="445" y="1458"/>
                    <a:pt x="228" y="1448"/>
                    <a:pt x="8" y="1425"/>
                  </a:cubicBezTo>
                  <a:lnTo>
                    <a:pt x="8" y="1425"/>
                  </a:lnTo>
                  <a:cubicBezTo>
                    <a:pt x="252" y="1463"/>
                    <a:pt x="488" y="1501"/>
                    <a:pt x="724" y="1547"/>
                  </a:cubicBezTo>
                  <a:cubicBezTo>
                    <a:pt x="488" y="1516"/>
                    <a:pt x="244" y="1486"/>
                    <a:pt x="1" y="1463"/>
                  </a:cubicBezTo>
                  <a:lnTo>
                    <a:pt x="1" y="1463"/>
                  </a:lnTo>
                  <a:cubicBezTo>
                    <a:pt x="176" y="1493"/>
                    <a:pt x="343" y="1524"/>
                    <a:pt x="511" y="1569"/>
                  </a:cubicBezTo>
                  <a:cubicBezTo>
                    <a:pt x="7601" y="2231"/>
                    <a:pt x="13490" y="6446"/>
                    <a:pt x="17872" y="11551"/>
                  </a:cubicBezTo>
                  <a:cubicBezTo>
                    <a:pt x="18077" y="11772"/>
                    <a:pt x="18275" y="12000"/>
                    <a:pt x="18473" y="12228"/>
                  </a:cubicBezTo>
                  <a:cubicBezTo>
                    <a:pt x="18488" y="12190"/>
                    <a:pt x="18504" y="12152"/>
                    <a:pt x="18511" y="12114"/>
                  </a:cubicBezTo>
                  <a:cubicBezTo>
                    <a:pt x="18562" y="12116"/>
                    <a:pt x="18613" y="12117"/>
                    <a:pt x="18664" y="12117"/>
                  </a:cubicBezTo>
                  <a:cubicBezTo>
                    <a:pt x="20208" y="12117"/>
                    <a:pt x="21585" y="11115"/>
                    <a:pt x="21813" y="9429"/>
                  </a:cubicBezTo>
                  <a:cubicBezTo>
                    <a:pt x="21920" y="8637"/>
                    <a:pt x="21783" y="7747"/>
                    <a:pt x="21440" y="6842"/>
                  </a:cubicBezTo>
                  <a:cubicBezTo>
                    <a:pt x="20991" y="6910"/>
                    <a:pt x="20573" y="7108"/>
                    <a:pt x="20231" y="7405"/>
                  </a:cubicBezTo>
                  <a:cubicBezTo>
                    <a:pt x="19816" y="7771"/>
                    <a:pt x="19878" y="8666"/>
                    <a:pt x="19265" y="8666"/>
                  </a:cubicBezTo>
                  <a:cubicBezTo>
                    <a:pt x="19203" y="8666"/>
                    <a:pt x="19135" y="8657"/>
                    <a:pt x="19059" y="8637"/>
                  </a:cubicBezTo>
                  <a:cubicBezTo>
                    <a:pt x="18739" y="8470"/>
                    <a:pt x="18770" y="7975"/>
                    <a:pt x="18831" y="7686"/>
                  </a:cubicBezTo>
                  <a:cubicBezTo>
                    <a:pt x="19310" y="6872"/>
                    <a:pt x="20542" y="6925"/>
                    <a:pt x="21250" y="6393"/>
                  </a:cubicBezTo>
                  <a:cubicBezTo>
                    <a:pt x="20664" y="5107"/>
                    <a:pt x="19660" y="3837"/>
                    <a:pt x="18443" y="2855"/>
                  </a:cubicBezTo>
                  <a:cubicBezTo>
                    <a:pt x="17263" y="1919"/>
                    <a:pt x="15924" y="1197"/>
                    <a:pt x="14494" y="725"/>
                  </a:cubicBezTo>
                  <a:lnTo>
                    <a:pt x="14494" y="725"/>
                  </a:lnTo>
                  <a:cubicBezTo>
                    <a:pt x="14509" y="1889"/>
                    <a:pt x="15042" y="3327"/>
                    <a:pt x="14920" y="4506"/>
                  </a:cubicBezTo>
                  <a:cubicBezTo>
                    <a:pt x="14895" y="4754"/>
                    <a:pt x="14698" y="4871"/>
                    <a:pt x="14461" y="4871"/>
                  </a:cubicBezTo>
                  <a:cubicBezTo>
                    <a:pt x="14188" y="4871"/>
                    <a:pt x="13863" y="4716"/>
                    <a:pt x="13688" y="4422"/>
                  </a:cubicBezTo>
                  <a:lnTo>
                    <a:pt x="13680" y="4407"/>
                  </a:lnTo>
                  <a:cubicBezTo>
                    <a:pt x="12965" y="2954"/>
                    <a:pt x="13528" y="1668"/>
                    <a:pt x="12767" y="276"/>
                  </a:cubicBezTo>
                  <a:cubicBezTo>
                    <a:pt x="12189" y="154"/>
                    <a:pt x="11603" y="78"/>
                    <a:pt x="11010" y="40"/>
                  </a:cubicBezTo>
                  <a:cubicBezTo>
                    <a:pt x="10641" y="14"/>
                    <a:pt x="10272" y="0"/>
                    <a:pt x="9902" y="0"/>
                  </a:cubicBezTo>
                  <a:close/>
                </a:path>
              </a:pathLst>
            </a:custGeom>
            <a:solidFill>
              <a:srgbClr val="5A82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2"/>
            <p:cNvSpPr/>
            <p:nvPr/>
          </p:nvSpPr>
          <p:spPr>
            <a:xfrm flipH="1">
              <a:off x="-45347" y="2294802"/>
              <a:ext cx="1327968" cy="740863"/>
            </a:xfrm>
            <a:custGeom>
              <a:rect b="b" l="l" r="r" t="t"/>
              <a:pathLst>
                <a:path extrusionOk="0" h="12229" w="21920">
                  <a:moveTo>
                    <a:pt x="16446" y="3864"/>
                  </a:moveTo>
                  <a:cubicBezTo>
                    <a:pt x="16693" y="3864"/>
                    <a:pt x="17038" y="4205"/>
                    <a:pt x="16868" y="4400"/>
                  </a:cubicBezTo>
                  <a:cubicBezTo>
                    <a:pt x="16826" y="4448"/>
                    <a:pt x="16770" y="4468"/>
                    <a:pt x="16708" y="4468"/>
                  </a:cubicBezTo>
                  <a:cubicBezTo>
                    <a:pt x="16460" y="4468"/>
                    <a:pt x="16125" y="4131"/>
                    <a:pt x="16290" y="3936"/>
                  </a:cubicBezTo>
                  <a:cubicBezTo>
                    <a:pt x="16329" y="3885"/>
                    <a:pt x="16385" y="3864"/>
                    <a:pt x="16446" y="3864"/>
                  </a:cubicBezTo>
                  <a:close/>
                  <a:moveTo>
                    <a:pt x="10656" y="3215"/>
                  </a:moveTo>
                  <a:cubicBezTo>
                    <a:pt x="10675" y="3215"/>
                    <a:pt x="10694" y="3217"/>
                    <a:pt x="10713" y="3220"/>
                  </a:cubicBezTo>
                  <a:cubicBezTo>
                    <a:pt x="10804" y="3228"/>
                    <a:pt x="10888" y="3266"/>
                    <a:pt x="10956" y="3327"/>
                  </a:cubicBezTo>
                  <a:cubicBezTo>
                    <a:pt x="11017" y="3373"/>
                    <a:pt x="11063" y="3441"/>
                    <a:pt x="11078" y="3525"/>
                  </a:cubicBezTo>
                  <a:cubicBezTo>
                    <a:pt x="11101" y="3608"/>
                    <a:pt x="11124" y="3700"/>
                    <a:pt x="11147" y="3783"/>
                  </a:cubicBezTo>
                  <a:cubicBezTo>
                    <a:pt x="11192" y="3928"/>
                    <a:pt x="11245" y="4065"/>
                    <a:pt x="11299" y="4202"/>
                  </a:cubicBezTo>
                  <a:cubicBezTo>
                    <a:pt x="11329" y="4263"/>
                    <a:pt x="11322" y="4339"/>
                    <a:pt x="11291" y="4400"/>
                  </a:cubicBezTo>
                  <a:cubicBezTo>
                    <a:pt x="11245" y="4461"/>
                    <a:pt x="11185" y="4491"/>
                    <a:pt x="11116" y="4499"/>
                  </a:cubicBezTo>
                  <a:cubicBezTo>
                    <a:pt x="11025" y="4499"/>
                    <a:pt x="10941" y="4476"/>
                    <a:pt x="10873" y="4438"/>
                  </a:cubicBezTo>
                  <a:cubicBezTo>
                    <a:pt x="10797" y="4392"/>
                    <a:pt x="10743" y="4331"/>
                    <a:pt x="10705" y="4255"/>
                  </a:cubicBezTo>
                  <a:cubicBezTo>
                    <a:pt x="10591" y="3996"/>
                    <a:pt x="10500" y="3723"/>
                    <a:pt x="10439" y="3449"/>
                  </a:cubicBezTo>
                  <a:cubicBezTo>
                    <a:pt x="10424" y="3380"/>
                    <a:pt x="10447" y="3312"/>
                    <a:pt x="10500" y="3266"/>
                  </a:cubicBezTo>
                  <a:cubicBezTo>
                    <a:pt x="10546" y="3232"/>
                    <a:pt x="10600" y="3215"/>
                    <a:pt x="10656" y="3215"/>
                  </a:cubicBezTo>
                  <a:close/>
                  <a:moveTo>
                    <a:pt x="18968" y="10029"/>
                  </a:moveTo>
                  <a:cubicBezTo>
                    <a:pt x="19213" y="10029"/>
                    <a:pt x="19498" y="10435"/>
                    <a:pt x="19280" y="10608"/>
                  </a:cubicBezTo>
                  <a:cubicBezTo>
                    <a:pt x="19241" y="10636"/>
                    <a:pt x="19198" y="10649"/>
                    <a:pt x="19155" y="10649"/>
                  </a:cubicBezTo>
                  <a:cubicBezTo>
                    <a:pt x="18907" y="10649"/>
                    <a:pt x="18625" y="10243"/>
                    <a:pt x="18838" y="10075"/>
                  </a:cubicBezTo>
                  <a:cubicBezTo>
                    <a:pt x="18878" y="10043"/>
                    <a:pt x="18922" y="10029"/>
                    <a:pt x="18968" y="10029"/>
                  </a:cubicBezTo>
                  <a:close/>
                  <a:moveTo>
                    <a:pt x="9902" y="0"/>
                  </a:moveTo>
                  <a:cubicBezTo>
                    <a:pt x="9532" y="0"/>
                    <a:pt x="9161" y="14"/>
                    <a:pt x="8788" y="40"/>
                  </a:cubicBezTo>
                  <a:cubicBezTo>
                    <a:pt x="9130" y="687"/>
                    <a:pt x="9359" y="1334"/>
                    <a:pt x="9305" y="1919"/>
                  </a:cubicBezTo>
                  <a:cubicBezTo>
                    <a:pt x="9286" y="2122"/>
                    <a:pt x="9100" y="2223"/>
                    <a:pt x="8881" y="2223"/>
                  </a:cubicBezTo>
                  <a:cubicBezTo>
                    <a:pt x="8664" y="2223"/>
                    <a:pt x="8415" y="2124"/>
                    <a:pt x="8263" y="1927"/>
                  </a:cubicBezTo>
                  <a:cubicBezTo>
                    <a:pt x="7852" y="1364"/>
                    <a:pt x="7578" y="733"/>
                    <a:pt x="6970" y="238"/>
                  </a:cubicBezTo>
                  <a:cubicBezTo>
                    <a:pt x="5996" y="390"/>
                    <a:pt x="5060" y="603"/>
                    <a:pt x="4140" y="847"/>
                  </a:cubicBezTo>
                  <a:cubicBezTo>
                    <a:pt x="3017" y="1131"/>
                    <a:pt x="1866" y="1458"/>
                    <a:pt x="661" y="1458"/>
                  </a:cubicBezTo>
                  <a:cubicBezTo>
                    <a:pt x="445" y="1458"/>
                    <a:pt x="228" y="1448"/>
                    <a:pt x="8" y="1425"/>
                  </a:cubicBezTo>
                  <a:lnTo>
                    <a:pt x="8" y="1425"/>
                  </a:lnTo>
                  <a:cubicBezTo>
                    <a:pt x="252" y="1463"/>
                    <a:pt x="488" y="1501"/>
                    <a:pt x="724" y="1547"/>
                  </a:cubicBezTo>
                  <a:cubicBezTo>
                    <a:pt x="488" y="1516"/>
                    <a:pt x="244" y="1486"/>
                    <a:pt x="1" y="1463"/>
                  </a:cubicBezTo>
                  <a:lnTo>
                    <a:pt x="1" y="1463"/>
                  </a:lnTo>
                  <a:cubicBezTo>
                    <a:pt x="176" y="1493"/>
                    <a:pt x="343" y="1524"/>
                    <a:pt x="511" y="1569"/>
                  </a:cubicBezTo>
                  <a:cubicBezTo>
                    <a:pt x="7601" y="2231"/>
                    <a:pt x="13490" y="6446"/>
                    <a:pt x="17872" y="11551"/>
                  </a:cubicBezTo>
                  <a:cubicBezTo>
                    <a:pt x="18077" y="11772"/>
                    <a:pt x="18275" y="12000"/>
                    <a:pt x="18473" y="12228"/>
                  </a:cubicBezTo>
                  <a:cubicBezTo>
                    <a:pt x="18488" y="12190"/>
                    <a:pt x="18504" y="12152"/>
                    <a:pt x="18511" y="12114"/>
                  </a:cubicBezTo>
                  <a:cubicBezTo>
                    <a:pt x="18562" y="12116"/>
                    <a:pt x="18613" y="12117"/>
                    <a:pt x="18664" y="12117"/>
                  </a:cubicBezTo>
                  <a:cubicBezTo>
                    <a:pt x="20208" y="12117"/>
                    <a:pt x="21585" y="11115"/>
                    <a:pt x="21813" y="9429"/>
                  </a:cubicBezTo>
                  <a:cubicBezTo>
                    <a:pt x="21920" y="8637"/>
                    <a:pt x="21783" y="7747"/>
                    <a:pt x="21440" y="6842"/>
                  </a:cubicBezTo>
                  <a:cubicBezTo>
                    <a:pt x="20991" y="6910"/>
                    <a:pt x="20573" y="7108"/>
                    <a:pt x="20231" y="7405"/>
                  </a:cubicBezTo>
                  <a:cubicBezTo>
                    <a:pt x="19816" y="7771"/>
                    <a:pt x="19878" y="8666"/>
                    <a:pt x="19265" y="8666"/>
                  </a:cubicBezTo>
                  <a:cubicBezTo>
                    <a:pt x="19203" y="8666"/>
                    <a:pt x="19135" y="8657"/>
                    <a:pt x="19059" y="8637"/>
                  </a:cubicBezTo>
                  <a:cubicBezTo>
                    <a:pt x="18739" y="8470"/>
                    <a:pt x="18770" y="7975"/>
                    <a:pt x="18831" y="7686"/>
                  </a:cubicBezTo>
                  <a:cubicBezTo>
                    <a:pt x="19310" y="6872"/>
                    <a:pt x="20542" y="6925"/>
                    <a:pt x="21250" y="6393"/>
                  </a:cubicBezTo>
                  <a:cubicBezTo>
                    <a:pt x="20664" y="5107"/>
                    <a:pt x="19660" y="3837"/>
                    <a:pt x="18443" y="2855"/>
                  </a:cubicBezTo>
                  <a:cubicBezTo>
                    <a:pt x="17263" y="1919"/>
                    <a:pt x="15924" y="1197"/>
                    <a:pt x="14494" y="725"/>
                  </a:cubicBezTo>
                  <a:lnTo>
                    <a:pt x="14494" y="725"/>
                  </a:lnTo>
                  <a:cubicBezTo>
                    <a:pt x="14509" y="1889"/>
                    <a:pt x="15042" y="3327"/>
                    <a:pt x="14920" y="4506"/>
                  </a:cubicBezTo>
                  <a:cubicBezTo>
                    <a:pt x="14895" y="4754"/>
                    <a:pt x="14698" y="4871"/>
                    <a:pt x="14461" y="4871"/>
                  </a:cubicBezTo>
                  <a:cubicBezTo>
                    <a:pt x="14188" y="4871"/>
                    <a:pt x="13863" y="4716"/>
                    <a:pt x="13688" y="4422"/>
                  </a:cubicBezTo>
                  <a:lnTo>
                    <a:pt x="13680" y="4407"/>
                  </a:lnTo>
                  <a:cubicBezTo>
                    <a:pt x="12965" y="2954"/>
                    <a:pt x="13528" y="1668"/>
                    <a:pt x="12767" y="276"/>
                  </a:cubicBezTo>
                  <a:cubicBezTo>
                    <a:pt x="12189" y="154"/>
                    <a:pt x="11603" y="78"/>
                    <a:pt x="11010" y="40"/>
                  </a:cubicBezTo>
                  <a:cubicBezTo>
                    <a:pt x="10641" y="14"/>
                    <a:pt x="10272" y="0"/>
                    <a:pt x="990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2"/>
            <p:cNvSpPr/>
            <p:nvPr/>
          </p:nvSpPr>
          <p:spPr>
            <a:xfrm flipH="1">
              <a:off x="1011997" y="2351144"/>
              <a:ext cx="74274" cy="84876"/>
            </a:xfrm>
            <a:custGeom>
              <a:rect b="b" l="l" r="r" t="t"/>
              <a:pathLst>
                <a:path extrusionOk="0" h="1401" w="1226">
                  <a:moveTo>
                    <a:pt x="549" y="0"/>
                  </a:moveTo>
                  <a:lnTo>
                    <a:pt x="1" y="137"/>
                  </a:lnTo>
                  <a:cubicBezTo>
                    <a:pt x="252" y="503"/>
                    <a:pt x="488" y="875"/>
                    <a:pt x="701" y="1248"/>
                  </a:cubicBezTo>
                  <a:cubicBezTo>
                    <a:pt x="876" y="1301"/>
                    <a:pt x="1051" y="1347"/>
                    <a:pt x="1226" y="1400"/>
                  </a:cubicBezTo>
                  <a:cubicBezTo>
                    <a:pt x="1013" y="929"/>
                    <a:pt x="784" y="464"/>
                    <a:pt x="54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2"/>
            <p:cNvSpPr/>
            <p:nvPr/>
          </p:nvSpPr>
          <p:spPr>
            <a:xfrm flipH="1">
              <a:off x="920274" y="2334060"/>
              <a:ext cx="91298" cy="132373"/>
            </a:xfrm>
            <a:custGeom>
              <a:rect b="b" l="l" r="r" t="t"/>
              <a:pathLst>
                <a:path extrusionOk="0" h="2185" w="1507">
                  <a:moveTo>
                    <a:pt x="442" y="1"/>
                  </a:moveTo>
                  <a:cubicBezTo>
                    <a:pt x="297" y="31"/>
                    <a:pt x="145" y="69"/>
                    <a:pt x="0" y="107"/>
                  </a:cubicBezTo>
                  <a:cubicBezTo>
                    <a:pt x="297" y="716"/>
                    <a:pt x="579" y="1325"/>
                    <a:pt x="837" y="1941"/>
                  </a:cubicBezTo>
                  <a:cubicBezTo>
                    <a:pt x="1065" y="2025"/>
                    <a:pt x="1286" y="2101"/>
                    <a:pt x="1507" y="2184"/>
                  </a:cubicBezTo>
                  <a:cubicBezTo>
                    <a:pt x="1172" y="1454"/>
                    <a:pt x="814" y="724"/>
                    <a:pt x="44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2"/>
            <p:cNvSpPr/>
            <p:nvPr/>
          </p:nvSpPr>
          <p:spPr>
            <a:xfrm flipH="1">
              <a:off x="809165" y="2316551"/>
              <a:ext cx="133281" cy="196408"/>
            </a:xfrm>
            <a:custGeom>
              <a:rect b="b" l="l" r="r" t="t"/>
              <a:pathLst>
                <a:path extrusionOk="0" h="3242" w="2200">
                  <a:moveTo>
                    <a:pt x="640" y="1"/>
                  </a:moveTo>
                  <a:cubicBezTo>
                    <a:pt x="427" y="46"/>
                    <a:pt x="214" y="84"/>
                    <a:pt x="1" y="130"/>
                  </a:cubicBezTo>
                  <a:cubicBezTo>
                    <a:pt x="434" y="1020"/>
                    <a:pt x="845" y="1918"/>
                    <a:pt x="1241" y="2816"/>
                  </a:cubicBezTo>
                  <a:cubicBezTo>
                    <a:pt x="1560" y="2953"/>
                    <a:pt x="1880" y="3097"/>
                    <a:pt x="2199" y="3242"/>
                  </a:cubicBezTo>
                  <a:cubicBezTo>
                    <a:pt x="1735" y="2139"/>
                    <a:pt x="1218" y="1058"/>
                    <a:pt x="64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2"/>
            <p:cNvSpPr/>
            <p:nvPr/>
          </p:nvSpPr>
          <p:spPr>
            <a:xfrm flipH="1">
              <a:off x="588400" y="2294923"/>
              <a:ext cx="161816" cy="345744"/>
            </a:xfrm>
            <a:custGeom>
              <a:rect b="b" l="l" r="r" t="t"/>
              <a:pathLst>
                <a:path extrusionOk="0" h="5707" w="2671">
                  <a:moveTo>
                    <a:pt x="708" y="0"/>
                  </a:moveTo>
                  <a:cubicBezTo>
                    <a:pt x="472" y="8"/>
                    <a:pt x="228" y="23"/>
                    <a:pt x="0" y="31"/>
                  </a:cubicBezTo>
                  <a:cubicBezTo>
                    <a:pt x="335" y="677"/>
                    <a:pt x="563" y="1324"/>
                    <a:pt x="517" y="1902"/>
                  </a:cubicBezTo>
                  <a:cubicBezTo>
                    <a:pt x="997" y="2937"/>
                    <a:pt x="1400" y="4002"/>
                    <a:pt x="1735" y="5090"/>
                  </a:cubicBezTo>
                  <a:cubicBezTo>
                    <a:pt x="2047" y="5288"/>
                    <a:pt x="2359" y="5493"/>
                    <a:pt x="2671" y="5706"/>
                  </a:cubicBezTo>
                  <a:cubicBezTo>
                    <a:pt x="2594" y="5295"/>
                    <a:pt x="2511" y="4885"/>
                    <a:pt x="2412" y="4474"/>
                  </a:cubicBezTo>
                  <a:cubicBezTo>
                    <a:pt x="2381" y="4481"/>
                    <a:pt x="2351" y="4489"/>
                    <a:pt x="2328" y="4497"/>
                  </a:cubicBezTo>
                  <a:cubicBezTo>
                    <a:pt x="2237" y="4497"/>
                    <a:pt x="2153" y="4481"/>
                    <a:pt x="2085" y="4436"/>
                  </a:cubicBezTo>
                  <a:cubicBezTo>
                    <a:pt x="2009" y="4398"/>
                    <a:pt x="1955" y="4329"/>
                    <a:pt x="1917" y="4261"/>
                  </a:cubicBezTo>
                  <a:cubicBezTo>
                    <a:pt x="1803" y="3994"/>
                    <a:pt x="1712" y="3728"/>
                    <a:pt x="1651" y="3447"/>
                  </a:cubicBezTo>
                  <a:cubicBezTo>
                    <a:pt x="1636" y="3378"/>
                    <a:pt x="1659" y="3310"/>
                    <a:pt x="1712" y="3272"/>
                  </a:cubicBezTo>
                  <a:cubicBezTo>
                    <a:pt x="1760" y="3236"/>
                    <a:pt x="1818" y="3214"/>
                    <a:pt x="1877" y="3214"/>
                  </a:cubicBezTo>
                  <a:cubicBezTo>
                    <a:pt x="1893" y="3214"/>
                    <a:pt x="1909" y="3215"/>
                    <a:pt x="1925" y="3218"/>
                  </a:cubicBezTo>
                  <a:cubicBezTo>
                    <a:pt x="1978" y="3226"/>
                    <a:pt x="2031" y="3241"/>
                    <a:pt x="2077" y="3264"/>
                  </a:cubicBezTo>
                  <a:cubicBezTo>
                    <a:pt x="1727" y="2138"/>
                    <a:pt x="1271" y="1043"/>
                    <a:pt x="70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2"/>
            <p:cNvSpPr/>
            <p:nvPr/>
          </p:nvSpPr>
          <p:spPr>
            <a:xfrm flipH="1">
              <a:off x="442757" y="2300436"/>
              <a:ext cx="137886" cy="447159"/>
            </a:xfrm>
            <a:custGeom>
              <a:rect b="b" l="l" r="r" t="t"/>
              <a:pathLst>
                <a:path extrusionOk="0" h="7381" w="2276">
                  <a:moveTo>
                    <a:pt x="1" y="1"/>
                  </a:moveTo>
                  <a:cubicBezTo>
                    <a:pt x="541" y="1545"/>
                    <a:pt x="1180" y="3120"/>
                    <a:pt x="1522" y="4695"/>
                  </a:cubicBezTo>
                  <a:cubicBezTo>
                    <a:pt x="1682" y="5471"/>
                    <a:pt x="1774" y="6262"/>
                    <a:pt x="1796" y="7061"/>
                  </a:cubicBezTo>
                  <a:cubicBezTo>
                    <a:pt x="1926" y="7167"/>
                    <a:pt x="2047" y="7274"/>
                    <a:pt x="2177" y="7380"/>
                  </a:cubicBezTo>
                  <a:cubicBezTo>
                    <a:pt x="2253" y="6422"/>
                    <a:pt x="2276" y="5455"/>
                    <a:pt x="2230" y="4497"/>
                  </a:cubicBezTo>
                  <a:cubicBezTo>
                    <a:pt x="2184" y="4451"/>
                    <a:pt x="2139" y="4390"/>
                    <a:pt x="2101" y="4329"/>
                  </a:cubicBezTo>
                  <a:lnTo>
                    <a:pt x="2093" y="4314"/>
                  </a:lnTo>
                  <a:cubicBezTo>
                    <a:pt x="1370" y="2861"/>
                    <a:pt x="1933" y="1575"/>
                    <a:pt x="1180" y="183"/>
                  </a:cubicBezTo>
                  <a:cubicBezTo>
                    <a:pt x="784" y="99"/>
                    <a:pt x="389" y="46"/>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2"/>
            <p:cNvSpPr/>
            <p:nvPr/>
          </p:nvSpPr>
          <p:spPr>
            <a:xfrm flipH="1">
              <a:off x="353335" y="2338664"/>
              <a:ext cx="57190" cy="459639"/>
            </a:xfrm>
            <a:custGeom>
              <a:rect b="b" l="l" r="r" t="t"/>
              <a:pathLst>
                <a:path extrusionOk="0" h="7587" w="944">
                  <a:moveTo>
                    <a:pt x="99" y="1"/>
                  </a:moveTo>
                  <a:cubicBezTo>
                    <a:pt x="114" y="1165"/>
                    <a:pt x="647" y="2603"/>
                    <a:pt x="525" y="3782"/>
                  </a:cubicBezTo>
                  <a:cubicBezTo>
                    <a:pt x="510" y="4003"/>
                    <a:pt x="350" y="4117"/>
                    <a:pt x="145" y="4140"/>
                  </a:cubicBezTo>
                  <a:cubicBezTo>
                    <a:pt x="175" y="5190"/>
                    <a:pt x="122" y="6240"/>
                    <a:pt x="0" y="7289"/>
                  </a:cubicBezTo>
                  <a:lnTo>
                    <a:pt x="335" y="7586"/>
                  </a:lnTo>
                  <a:cubicBezTo>
                    <a:pt x="944" y="5281"/>
                    <a:pt x="845" y="2679"/>
                    <a:pt x="327" y="85"/>
                  </a:cubicBezTo>
                  <a:cubicBezTo>
                    <a:pt x="251" y="54"/>
                    <a:pt x="175" y="24"/>
                    <a:pt x="9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2"/>
            <p:cNvSpPr/>
            <p:nvPr/>
          </p:nvSpPr>
          <p:spPr>
            <a:xfrm flipH="1">
              <a:off x="268519" y="2363140"/>
              <a:ext cx="87178" cy="480298"/>
            </a:xfrm>
            <a:custGeom>
              <a:rect b="b" l="l" r="r" t="t"/>
              <a:pathLst>
                <a:path extrusionOk="0" h="7928" w="1439">
                  <a:moveTo>
                    <a:pt x="252" y="0"/>
                  </a:moveTo>
                  <a:cubicBezTo>
                    <a:pt x="716" y="2693"/>
                    <a:pt x="723" y="5379"/>
                    <a:pt x="1" y="7715"/>
                  </a:cubicBezTo>
                  <a:cubicBezTo>
                    <a:pt x="77" y="7783"/>
                    <a:pt x="145" y="7852"/>
                    <a:pt x="221" y="7928"/>
                  </a:cubicBezTo>
                  <a:cubicBezTo>
                    <a:pt x="822" y="6459"/>
                    <a:pt x="1210" y="4907"/>
                    <a:pt x="1355" y="3333"/>
                  </a:cubicBezTo>
                  <a:cubicBezTo>
                    <a:pt x="1111" y="3287"/>
                    <a:pt x="837" y="2990"/>
                    <a:pt x="990" y="2808"/>
                  </a:cubicBezTo>
                  <a:cubicBezTo>
                    <a:pt x="1030" y="2758"/>
                    <a:pt x="1085" y="2737"/>
                    <a:pt x="1147" y="2737"/>
                  </a:cubicBezTo>
                  <a:cubicBezTo>
                    <a:pt x="1227" y="2737"/>
                    <a:pt x="1316" y="2771"/>
                    <a:pt x="1393" y="2823"/>
                  </a:cubicBezTo>
                  <a:cubicBezTo>
                    <a:pt x="1438" y="2070"/>
                    <a:pt x="1438" y="1309"/>
                    <a:pt x="1385" y="548"/>
                  </a:cubicBezTo>
                  <a:cubicBezTo>
                    <a:pt x="1012" y="350"/>
                    <a:pt x="632" y="160"/>
                    <a:pt x="25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2"/>
            <p:cNvSpPr/>
            <p:nvPr/>
          </p:nvSpPr>
          <p:spPr>
            <a:xfrm flipH="1">
              <a:off x="168012" y="2425783"/>
              <a:ext cx="141581" cy="480359"/>
            </a:xfrm>
            <a:custGeom>
              <a:rect b="b" l="l" r="r" t="t"/>
              <a:pathLst>
                <a:path extrusionOk="0" h="7929" w="2337">
                  <a:moveTo>
                    <a:pt x="1431" y="1"/>
                  </a:moveTo>
                  <a:lnTo>
                    <a:pt x="1431" y="1"/>
                  </a:lnTo>
                  <a:cubicBezTo>
                    <a:pt x="1545" y="2557"/>
                    <a:pt x="1050" y="5098"/>
                    <a:pt x="0" y="7426"/>
                  </a:cubicBezTo>
                  <a:cubicBezTo>
                    <a:pt x="160" y="7594"/>
                    <a:pt x="320" y="7753"/>
                    <a:pt x="480" y="7928"/>
                  </a:cubicBezTo>
                  <a:cubicBezTo>
                    <a:pt x="1689" y="5821"/>
                    <a:pt x="2336" y="3333"/>
                    <a:pt x="2260" y="602"/>
                  </a:cubicBezTo>
                  <a:cubicBezTo>
                    <a:pt x="1994" y="389"/>
                    <a:pt x="1712" y="191"/>
                    <a:pt x="143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2"/>
            <p:cNvSpPr/>
            <p:nvPr/>
          </p:nvSpPr>
          <p:spPr>
            <a:xfrm flipH="1">
              <a:off x="47270" y="2503269"/>
              <a:ext cx="191804" cy="418564"/>
            </a:xfrm>
            <a:custGeom>
              <a:rect b="b" l="l" r="r" t="t"/>
              <a:pathLst>
                <a:path extrusionOk="0" h="6909" w="3166">
                  <a:moveTo>
                    <a:pt x="1880" y="0"/>
                  </a:moveTo>
                  <a:cubicBezTo>
                    <a:pt x="1842" y="2579"/>
                    <a:pt x="1172" y="4922"/>
                    <a:pt x="0" y="6908"/>
                  </a:cubicBezTo>
                  <a:cubicBezTo>
                    <a:pt x="579" y="6254"/>
                    <a:pt x="1111" y="5569"/>
                    <a:pt x="1590" y="4839"/>
                  </a:cubicBezTo>
                  <a:cubicBezTo>
                    <a:pt x="1552" y="4641"/>
                    <a:pt x="1560" y="4443"/>
                    <a:pt x="1598" y="4245"/>
                  </a:cubicBezTo>
                  <a:cubicBezTo>
                    <a:pt x="1765" y="3994"/>
                    <a:pt x="2001" y="3796"/>
                    <a:pt x="2275" y="3675"/>
                  </a:cubicBezTo>
                  <a:cubicBezTo>
                    <a:pt x="2648" y="2975"/>
                    <a:pt x="2945" y="2237"/>
                    <a:pt x="3165" y="1476"/>
                  </a:cubicBezTo>
                  <a:cubicBezTo>
                    <a:pt x="2785" y="943"/>
                    <a:pt x="2351" y="449"/>
                    <a:pt x="188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2"/>
            <p:cNvSpPr/>
            <p:nvPr/>
          </p:nvSpPr>
          <p:spPr>
            <a:xfrm flipH="1">
              <a:off x="-4834" y="2648911"/>
              <a:ext cx="38349" cy="53070"/>
            </a:xfrm>
            <a:custGeom>
              <a:rect b="b" l="l" r="r" t="t"/>
              <a:pathLst>
                <a:path extrusionOk="0" h="876" w="633">
                  <a:moveTo>
                    <a:pt x="351" y="0"/>
                  </a:moveTo>
                  <a:cubicBezTo>
                    <a:pt x="244" y="297"/>
                    <a:pt x="130" y="586"/>
                    <a:pt x="1" y="875"/>
                  </a:cubicBezTo>
                  <a:cubicBezTo>
                    <a:pt x="229" y="799"/>
                    <a:pt x="442" y="692"/>
                    <a:pt x="632" y="548"/>
                  </a:cubicBezTo>
                  <a:cubicBezTo>
                    <a:pt x="548" y="365"/>
                    <a:pt x="457" y="183"/>
                    <a:pt x="35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2"/>
            <p:cNvSpPr/>
            <p:nvPr/>
          </p:nvSpPr>
          <p:spPr>
            <a:xfrm flipH="1">
              <a:off x="-8042" y="2710646"/>
              <a:ext cx="230516" cy="284011"/>
            </a:xfrm>
            <a:custGeom>
              <a:rect b="b" l="l" r="r" t="t"/>
              <a:pathLst>
                <a:path extrusionOk="0" h="4688" w="3805">
                  <a:moveTo>
                    <a:pt x="3804" y="1"/>
                  </a:moveTo>
                  <a:cubicBezTo>
                    <a:pt x="3447" y="77"/>
                    <a:pt x="3112" y="229"/>
                    <a:pt x="2823" y="457"/>
                  </a:cubicBezTo>
                  <a:cubicBezTo>
                    <a:pt x="2655" y="784"/>
                    <a:pt x="2473" y="1104"/>
                    <a:pt x="2275" y="1416"/>
                  </a:cubicBezTo>
                  <a:cubicBezTo>
                    <a:pt x="2237" y="1499"/>
                    <a:pt x="2184" y="1583"/>
                    <a:pt x="2115" y="1659"/>
                  </a:cubicBezTo>
                  <a:cubicBezTo>
                    <a:pt x="1491" y="2587"/>
                    <a:pt x="784" y="3455"/>
                    <a:pt x="0" y="4261"/>
                  </a:cubicBezTo>
                  <a:cubicBezTo>
                    <a:pt x="130" y="4406"/>
                    <a:pt x="251" y="4550"/>
                    <a:pt x="373" y="4687"/>
                  </a:cubicBezTo>
                  <a:cubicBezTo>
                    <a:pt x="708" y="4337"/>
                    <a:pt x="1050" y="3987"/>
                    <a:pt x="1377" y="3630"/>
                  </a:cubicBezTo>
                  <a:cubicBezTo>
                    <a:pt x="1263" y="3500"/>
                    <a:pt x="1210" y="3310"/>
                    <a:pt x="1339" y="3211"/>
                  </a:cubicBezTo>
                  <a:cubicBezTo>
                    <a:pt x="1380" y="3178"/>
                    <a:pt x="1425" y="3164"/>
                    <a:pt x="1471" y="3164"/>
                  </a:cubicBezTo>
                  <a:cubicBezTo>
                    <a:pt x="1553" y="3164"/>
                    <a:pt x="1636" y="3209"/>
                    <a:pt x="1704" y="3272"/>
                  </a:cubicBezTo>
                  <a:cubicBezTo>
                    <a:pt x="2039" y="2899"/>
                    <a:pt x="2351" y="2496"/>
                    <a:pt x="2633" y="2078"/>
                  </a:cubicBezTo>
                  <a:cubicBezTo>
                    <a:pt x="3066" y="1416"/>
                    <a:pt x="3454" y="716"/>
                    <a:pt x="380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2"/>
            <p:cNvSpPr/>
            <p:nvPr/>
          </p:nvSpPr>
          <p:spPr>
            <a:xfrm flipH="1">
              <a:off x="-42575" y="2771047"/>
              <a:ext cx="213008" cy="264624"/>
            </a:xfrm>
            <a:custGeom>
              <a:rect b="b" l="l" r="r" t="t"/>
              <a:pathLst>
                <a:path extrusionOk="0" h="4368" w="3516">
                  <a:moveTo>
                    <a:pt x="3379" y="0"/>
                  </a:moveTo>
                  <a:cubicBezTo>
                    <a:pt x="3059" y="578"/>
                    <a:pt x="2709" y="1141"/>
                    <a:pt x="2329" y="1682"/>
                  </a:cubicBezTo>
                  <a:cubicBezTo>
                    <a:pt x="1652" y="2633"/>
                    <a:pt x="823" y="3424"/>
                    <a:pt x="1" y="4238"/>
                  </a:cubicBezTo>
                  <a:lnTo>
                    <a:pt x="115" y="4367"/>
                  </a:lnTo>
                  <a:cubicBezTo>
                    <a:pt x="130" y="4329"/>
                    <a:pt x="138" y="4291"/>
                    <a:pt x="153" y="4253"/>
                  </a:cubicBezTo>
                  <a:cubicBezTo>
                    <a:pt x="186" y="4254"/>
                    <a:pt x="218" y="4254"/>
                    <a:pt x="250" y="4254"/>
                  </a:cubicBezTo>
                  <a:cubicBezTo>
                    <a:pt x="545" y="4254"/>
                    <a:pt x="839" y="4223"/>
                    <a:pt x="1127" y="4154"/>
                  </a:cubicBezTo>
                  <a:cubicBezTo>
                    <a:pt x="1987" y="3508"/>
                    <a:pt x="2671" y="2640"/>
                    <a:pt x="3402" y="1849"/>
                  </a:cubicBezTo>
                  <a:cubicBezTo>
                    <a:pt x="3425" y="1750"/>
                    <a:pt x="3440" y="1666"/>
                    <a:pt x="3455" y="1568"/>
                  </a:cubicBezTo>
                  <a:cubicBezTo>
                    <a:pt x="3516" y="1043"/>
                    <a:pt x="3493" y="510"/>
                    <a:pt x="337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2"/>
            <p:cNvSpPr/>
            <p:nvPr/>
          </p:nvSpPr>
          <p:spPr>
            <a:xfrm flipH="1">
              <a:off x="513761" y="2294923"/>
              <a:ext cx="147518" cy="399663"/>
            </a:xfrm>
            <a:custGeom>
              <a:rect b="b" l="l" r="r" t="t"/>
              <a:pathLst>
                <a:path extrusionOk="0" h="6597" w="2435">
                  <a:moveTo>
                    <a:pt x="0" y="0"/>
                  </a:moveTo>
                  <a:cubicBezTo>
                    <a:pt x="1066" y="2054"/>
                    <a:pt x="1651" y="4162"/>
                    <a:pt x="1948" y="6231"/>
                  </a:cubicBezTo>
                  <a:cubicBezTo>
                    <a:pt x="2115" y="6353"/>
                    <a:pt x="2275" y="6475"/>
                    <a:pt x="2435" y="6596"/>
                  </a:cubicBezTo>
                  <a:cubicBezTo>
                    <a:pt x="2389" y="5950"/>
                    <a:pt x="2290" y="5311"/>
                    <a:pt x="2146" y="4679"/>
                  </a:cubicBezTo>
                  <a:cubicBezTo>
                    <a:pt x="1781" y="3120"/>
                    <a:pt x="1111" y="1560"/>
                    <a:pt x="541" y="15"/>
                  </a:cubicBezTo>
                  <a:cubicBezTo>
                    <a:pt x="358" y="8"/>
                    <a:pt x="183" y="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2"/>
            <p:cNvSpPr/>
            <p:nvPr/>
          </p:nvSpPr>
          <p:spPr>
            <a:xfrm flipH="1">
              <a:off x="695329" y="2309221"/>
              <a:ext cx="165087" cy="263655"/>
            </a:xfrm>
            <a:custGeom>
              <a:rect b="b" l="l" r="r" t="t"/>
              <a:pathLst>
                <a:path extrusionOk="0" h="4352" w="2725">
                  <a:moveTo>
                    <a:pt x="1" y="0"/>
                  </a:moveTo>
                  <a:cubicBezTo>
                    <a:pt x="640" y="1233"/>
                    <a:pt x="1218" y="2495"/>
                    <a:pt x="1713" y="3789"/>
                  </a:cubicBezTo>
                  <a:cubicBezTo>
                    <a:pt x="2055" y="3971"/>
                    <a:pt x="2390" y="4154"/>
                    <a:pt x="2724" y="4352"/>
                  </a:cubicBezTo>
                  <a:cubicBezTo>
                    <a:pt x="2443" y="3538"/>
                    <a:pt x="2116" y="2739"/>
                    <a:pt x="1751" y="1963"/>
                  </a:cubicBezTo>
                  <a:cubicBezTo>
                    <a:pt x="1568" y="1933"/>
                    <a:pt x="1408" y="1826"/>
                    <a:pt x="1294" y="1681"/>
                  </a:cubicBezTo>
                  <a:cubicBezTo>
                    <a:pt x="876" y="1126"/>
                    <a:pt x="609" y="495"/>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2"/>
            <p:cNvSpPr/>
            <p:nvPr/>
          </p:nvSpPr>
          <p:spPr>
            <a:xfrm flipH="1">
              <a:off x="1097237" y="2369138"/>
              <a:ext cx="58159" cy="44770"/>
            </a:xfrm>
            <a:custGeom>
              <a:rect b="b" l="l" r="r" t="t"/>
              <a:pathLst>
                <a:path extrusionOk="0" h="739" w="960">
                  <a:moveTo>
                    <a:pt x="457" y="0"/>
                  </a:moveTo>
                  <a:cubicBezTo>
                    <a:pt x="305" y="31"/>
                    <a:pt x="153" y="61"/>
                    <a:pt x="1" y="91"/>
                  </a:cubicBezTo>
                  <a:cubicBezTo>
                    <a:pt x="122" y="266"/>
                    <a:pt x="244" y="441"/>
                    <a:pt x="366" y="616"/>
                  </a:cubicBezTo>
                  <a:cubicBezTo>
                    <a:pt x="564" y="654"/>
                    <a:pt x="761" y="700"/>
                    <a:pt x="959" y="738"/>
                  </a:cubicBezTo>
                  <a:cubicBezTo>
                    <a:pt x="799" y="495"/>
                    <a:pt x="640" y="244"/>
                    <a:pt x="45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2"/>
            <p:cNvSpPr/>
            <p:nvPr/>
          </p:nvSpPr>
          <p:spPr>
            <a:xfrm flipH="1">
              <a:off x="1187143" y="2380648"/>
              <a:ext cx="95478" cy="17084"/>
            </a:xfrm>
            <a:custGeom>
              <a:rect b="b" l="l" r="r" t="t"/>
              <a:pathLst>
                <a:path extrusionOk="0" h="282" w="1576">
                  <a:moveTo>
                    <a:pt x="1370" y="0"/>
                  </a:moveTo>
                  <a:cubicBezTo>
                    <a:pt x="1142" y="23"/>
                    <a:pt x="914" y="35"/>
                    <a:pt x="686" y="35"/>
                  </a:cubicBezTo>
                  <a:cubicBezTo>
                    <a:pt x="459" y="35"/>
                    <a:pt x="233" y="23"/>
                    <a:pt x="8" y="0"/>
                  </a:cubicBezTo>
                  <a:lnTo>
                    <a:pt x="8" y="0"/>
                  </a:lnTo>
                  <a:cubicBezTo>
                    <a:pt x="244" y="38"/>
                    <a:pt x="480" y="84"/>
                    <a:pt x="724" y="122"/>
                  </a:cubicBezTo>
                  <a:cubicBezTo>
                    <a:pt x="488" y="92"/>
                    <a:pt x="244" y="69"/>
                    <a:pt x="1" y="46"/>
                  </a:cubicBezTo>
                  <a:lnTo>
                    <a:pt x="1" y="46"/>
                  </a:lnTo>
                  <a:cubicBezTo>
                    <a:pt x="168" y="69"/>
                    <a:pt x="343" y="107"/>
                    <a:pt x="503" y="152"/>
                  </a:cubicBezTo>
                  <a:cubicBezTo>
                    <a:pt x="861" y="183"/>
                    <a:pt x="1218" y="229"/>
                    <a:pt x="1576" y="282"/>
                  </a:cubicBezTo>
                  <a:lnTo>
                    <a:pt x="137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2"/>
            <p:cNvSpPr/>
            <p:nvPr/>
          </p:nvSpPr>
          <p:spPr>
            <a:xfrm flipH="1" rot="-1527221">
              <a:off x="1215934" y="3803898"/>
              <a:ext cx="858766" cy="1409103"/>
            </a:xfrm>
            <a:custGeom>
              <a:rect b="b" l="l" r="r" t="t"/>
              <a:pathLst>
                <a:path extrusionOk="0" h="23259" w="14175">
                  <a:moveTo>
                    <a:pt x="3660" y="1"/>
                  </a:moveTo>
                  <a:cubicBezTo>
                    <a:pt x="3607" y="1"/>
                    <a:pt x="3554" y="8"/>
                    <a:pt x="3501" y="8"/>
                  </a:cubicBezTo>
                  <a:lnTo>
                    <a:pt x="3470" y="8"/>
                  </a:lnTo>
                  <a:cubicBezTo>
                    <a:pt x="3288" y="31"/>
                    <a:pt x="3105" y="61"/>
                    <a:pt x="2930" y="115"/>
                  </a:cubicBezTo>
                  <a:cubicBezTo>
                    <a:pt x="2694" y="191"/>
                    <a:pt x="2458" y="282"/>
                    <a:pt x="2230" y="404"/>
                  </a:cubicBezTo>
                  <a:lnTo>
                    <a:pt x="2070" y="487"/>
                  </a:lnTo>
                  <a:lnTo>
                    <a:pt x="2055" y="495"/>
                  </a:lnTo>
                  <a:lnTo>
                    <a:pt x="1910" y="579"/>
                  </a:lnTo>
                  <a:lnTo>
                    <a:pt x="1872" y="602"/>
                  </a:lnTo>
                  <a:cubicBezTo>
                    <a:pt x="1705" y="693"/>
                    <a:pt x="1545" y="784"/>
                    <a:pt x="1386" y="868"/>
                  </a:cubicBezTo>
                  <a:lnTo>
                    <a:pt x="1317" y="906"/>
                  </a:lnTo>
                  <a:lnTo>
                    <a:pt x="1249" y="936"/>
                  </a:lnTo>
                  <a:lnTo>
                    <a:pt x="1180" y="974"/>
                  </a:lnTo>
                  <a:lnTo>
                    <a:pt x="1096" y="1012"/>
                  </a:lnTo>
                  <a:lnTo>
                    <a:pt x="1043" y="1035"/>
                  </a:lnTo>
                  <a:cubicBezTo>
                    <a:pt x="998" y="1058"/>
                    <a:pt x="952" y="1073"/>
                    <a:pt x="906" y="1096"/>
                  </a:cubicBezTo>
                  <a:lnTo>
                    <a:pt x="876" y="1111"/>
                  </a:lnTo>
                  <a:lnTo>
                    <a:pt x="769" y="1149"/>
                  </a:lnTo>
                  <a:lnTo>
                    <a:pt x="716" y="1165"/>
                  </a:lnTo>
                  <a:lnTo>
                    <a:pt x="625" y="1195"/>
                  </a:lnTo>
                  <a:lnTo>
                    <a:pt x="579" y="1210"/>
                  </a:lnTo>
                  <a:cubicBezTo>
                    <a:pt x="533" y="1225"/>
                    <a:pt x="488" y="1233"/>
                    <a:pt x="435" y="1241"/>
                  </a:cubicBezTo>
                  <a:cubicBezTo>
                    <a:pt x="321" y="1266"/>
                    <a:pt x="197" y="1281"/>
                    <a:pt x="76" y="1281"/>
                  </a:cubicBezTo>
                  <a:cubicBezTo>
                    <a:pt x="51" y="1281"/>
                    <a:pt x="26" y="1280"/>
                    <a:pt x="1" y="1279"/>
                  </a:cubicBezTo>
                  <a:lnTo>
                    <a:pt x="1" y="1279"/>
                  </a:lnTo>
                  <a:cubicBezTo>
                    <a:pt x="54" y="1286"/>
                    <a:pt x="100" y="1302"/>
                    <a:pt x="153" y="1309"/>
                  </a:cubicBezTo>
                  <a:lnTo>
                    <a:pt x="199" y="1324"/>
                  </a:lnTo>
                  <a:cubicBezTo>
                    <a:pt x="229" y="1332"/>
                    <a:pt x="267" y="1347"/>
                    <a:pt x="298" y="1355"/>
                  </a:cubicBezTo>
                  <a:lnTo>
                    <a:pt x="351" y="1378"/>
                  </a:lnTo>
                  <a:cubicBezTo>
                    <a:pt x="389" y="1385"/>
                    <a:pt x="427" y="1408"/>
                    <a:pt x="473" y="1423"/>
                  </a:cubicBezTo>
                  <a:lnTo>
                    <a:pt x="488" y="1431"/>
                  </a:lnTo>
                  <a:cubicBezTo>
                    <a:pt x="533" y="1454"/>
                    <a:pt x="579" y="1469"/>
                    <a:pt x="625" y="1492"/>
                  </a:cubicBezTo>
                  <a:lnTo>
                    <a:pt x="678" y="1515"/>
                  </a:lnTo>
                  <a:cubicBezTo>
                    <a:pt x="701" y="1530"/>
                    <a:pt x="731" y="1553"/>
                    <a:pt x="762" y="1568"/>
                  </a:cubicBezTo>
                  <a:lnTo>
                    <a:pt x="815" y="1598"/>
                  </a:lnTo>
                  <a:cubicBezTo>
                    <a:pt x="845" y="1613"/>
                    <a:pt x="876" y="1636"/>
                    <a:pt x="906" y="1651"/>
                  </a:cubicBezTo>
                  <a:lnTo>
                    <a:pt x="944" y="1674"/>
                  </a:lnTo>
                  <a:cubicBezTo>
                    <a:pt x="1096" y="1781"/>
                    <a:pt x="1233" y="1903"/>
                    <a:pt x="1363" y="2032"/>
                  </a:cubicBezTo>
                  <a:cubicBezTo>
                    <a:pt x="1401" y="2078"/>
                    <a:pt x="1439" y="2123"/>
                    <a:pt x="1477" y="2161"/>
                  </a:cubicBezTo>
                  <a:cubicBezTo>
                    <a:pt x="1515" y="2207"/>
                    <a:pt x="1553" y="2253"/>
                    <a:pt x="1583" y="2298"/>
                  </a:cubicBezTo>
                  <a:cubicBezTo>
                    <a:pt x="1659" y="2397"/>
                    <a:pt x="1720" y="2496"/>
                    <a:pt x="1774" y="2595"/>
                  </a:cubicBezTo>
                  <a:cubicBezTo>
                    <a:pt x="1850" y="2724"/>
                    <a:pt x="1903" y="2861"/>
                    <a:pt x="1949" y="3006"/>
                  </a:cubicBezTo>
                  <a:cubicBezTo>
                    <a:pt x="1979" y="3097"/>
                    <a:pt x="2002" y="3203"/>
                    <a:pt x="2025" y="3302"/>
                  </a:cubicBezTo>
                  <a:cubicBezTo>
                    <a:pt x="2047" y="3401"/>
                    <a:pt x="2063" y="3485"/>
                    <a:pt x="2078" y="3584"/>
                  </a:cubicBezTo>
                  <a:lnTo>
                    <a:pt x="2078" y="3599"/>
                  </a:lnTo>
                  <a:cubicBezTo>
                    <a:pt x="2093" y="3698"/>
                    <a:pt x="2101" y="3782"/>
                    <a:pt x="2116" y="3881"/>
                  </a:cubicBezTo>
                  <a:cubicBezTo>
                    <a:pt x="2169" y="4299"/>
                    <a:pt x="2222" y="4725"/>
                    <a:pt x="2375" y="5090"/>
                  </a:cubicBezTo>
                  <a:cubicBezTo>
                    <a:pt x="2397" y="5136"/>
                    <a:pt x="2420" y="5182"/>
                    <a:pt x="2443" y="5227"/>
                  </a:cubicBezTo>
                  <a:cubicBezTo>
                    <a:pt x="2466" y="5273"/>
                    <a:pt x="2496" y="5319"/>
                    <a:pt x="2527" y="5364"/>
                  </a:cubicBezTo>
                  <a:cubicBezTo>
                    <a:pt x="2557" y="5410"/>
                    <a:pt x="2588" y="5448"/>
                    <a:pt x="2618" y="5493"/>
                  </a:cubicBezTo>
                  <a:cubicBezTo>
                    <a:pt x="2648" y="5524"/>
                    <a:pt x="2687" y="5562"/>
                    <a:pt x="2717" y="5600"/>
                  </a:cubicBezTo>
                  <a:cubicBezTo>
                    <a:pt x="2991" y="5851"/>
                    <a:pt x="3356" y="5980"/>
                    <a:pt x="3729" y="6095"/>
                  </a:cubicBezTo>
                  <a:cubicBezTo>
                    <a:pt x="4079" y="6209"/>
                    <a:pt x="4444" y="6308"/>
                    <a:pt x="4725" y="6513"/>
                  </a:cubicBezTo>
                  <a:lnTo>
                    <a:pt x="4786" y="6559"/>
                  </a:lnTo>
                  <a:cubicBezTo>
                    <a:pt x="4817" y="6581"/>
                    <a:pt x="4840" y="6604"/>
                    <a:pt x="4862" y="6627"/>
                  </a:cubicBezTo>
                  <a:lnTo>
                    <a:pt x="4893" y="6658"/>
                  </a:lnTo>
                  <a:cubicBezTo>
                    <a:pt x="4923" y="6688"/>
                    <a:pt x="4954" y="6718"/>
                    <a:pt x="4984" y="6756"/>
                  </a:cubicBezTo>
                  <a:cubicBezTo>
                    <a:pt x="4992" y="6764"/>
                    <a:pt x="4999" y="6772"/>
                    <a:pt x="5007" y="6787"/>
                  </a:cubicBezTo>
                  <a:cubicBezTo>
                    <a:pt x="5098" y="6901"/>
                    <a:pt x="5167" y="7038"/>
                    <a:pt x="5205" y="7182"/>
                  </a:cubicBezTo>
                  <a:cubicBezTo>
                    <a:pt x="5220" y="7228"/>
                    <a:pt x="5228" y="7266"/>
                    <a:pt x="5243" y="7312"/>
                  </a:cubicBezTo>
                  <a:cubicBezTo>
                    <a:pt x="5250" y="7357"/>
                    <a:pt x="5258" y="7403"/>
                    <a:pt x="5266" y="7441"/>
                  </a:cubicBezTo>
                  <a:cubicBezTo>
                    <a:pt x="5281" y="7570"/>
                    <a:pt x="5296" y="7700"/>
                    <a:pt x="5296" y="7822"/>
                  </a:cubicBezTo>
                  <a:cubicBezTo>
                    <a:pt x="5296" y="7898"/>
                    <a:pt x="5296" y="7966"/>
                    <a:pt x="5304" y="8035"/>
                  </a:cubicBezTo>
                  <a:lnTo>
                    <a:pt x="5304" y="8415"/>
                  </a:lnTo>
                  <a:lnTo>
                    <a:pt x="5304" y="8567"/>
                  </a:lnTo>
                  <a:cubicBezTo>
                    <a:pt x="5311" y="8780"/>
                    <a:pt x="5334" y="8993"/>
                    <a:pt x="5387" y="9199"/>
                  </a:cubicBezTo>
                  <a:cubicBezTo>
                    <a:pt x="5395" y="9229"/>
                    <a:pt x="5403" y="9252"/>
                    <a:pt x="5418" y="9282"/>
                  </a:cubicBezTo>
                  <a:lnTo>
                    <a:pt x="5418" y="9290"/>
                  </a:lnTo>
                  <a:cubicBezTo>
                    <a:pt x="5425" y="9313"/>
                    <a:pt x="5433" y="9343"/>
                    <a:pt x="5441" y="9366"/>
                  </a:cubicBezTo>
                  <a:cubicBezTo>
                    <a:pt x="5441" y="9366"/>
                    <a:pt x="5448" y="9374"/>
                    <a:pt x="5448" y="9381"/>
                  </a:cubicBezTo>
                  <a:cubicBezTo>
                    <a:pt x="5456" y="9412"/>
                    <a:pt x="5471" y="9434"/>
                    <a:pt x="5486" y="9465"/>
                  </a:cubicBezTo>
                  <a:cubicBezTo>
                    <a:pt x="5501" y="9495"/>
                    <a:pt x="5501" y="9495"/>
                    <a:pt x="5509" y="9511"/>
                  </a:cubicBezTo>
                  <a:cubicBezTo>
                    <a:pt x="5714" y="9899"/>
                    <a:pt x="6080" y="10165"/>
                    <a:pt x="6460" y="10416"/>
                  </a:cubicBezTo>
                  <a:lnTo>
                    <a:pt x="6589" y="10507"/>
                  </a:lnTo>
                  <a:lnTo>
                    <a:pt x="6650" y="10545"/>
                  </a:lnTo>
                  <a:lnTo>
                    <a:pt x="6688" y="10576"/>
                  </a:lnTo>
                  <a:lnTo>
                    <a:pt x="6780" y="10636"/>
                  </a:lnTo>
                  <a:lnTo>
                    <a:pt x="6802" y="10659"/>
                  </a:lnTo>
                  <a:lnTo>
                    <a:pt x="6879" y="10713"/>
                  </a:lnTo>
                  <a:lnTo>
                    <a:pt x="6909" y="10728"/>
                  </a:lnTo>
                  <a:cubicBezTo>
                    <a:pt x="6939" y="10751"/>
                    <a:pt x="6970" y="10773"/>
                    <a:pt x="7000" y="10796"/>
                  </a:cubicBezTo>
                  <a:cubicBezTo>
                    <a:pt x="7038" y="10827"/>
                    <a:pt x="7069" y="10850"/>
                    <a:pt x="7099" y="10872"/>
                  </a:cubicBezTo>
                  <a:lnTo>
                    <a:pt x="7114" y="10888"/>
                  </a:lnTo>
                  <a:lnTo>
                    <a:pt x="7190" y="10956"/>
                  </a:lnTo>
                  <a:lnTo>
                    <a:pt x="7206" y="10971"/>
                  </a:lnTo>
                  <a:cubicBezTo>
                    <a:pt x="7236" y="11002"/>
                    <a:pt x="7267" y="11024"/>
                    <a:pt x="7289" y="11055"/>
                  </a:cubicBezTo>
                  <a:cubicBezTo>
                    <a:pt x="7449" y="11207"/>
                    <a:pt x="7571" y="11397"/>
                    <a:pt x="7647" y="11610"/>
                  </a:cubicBezTo>
                  <a:cubicBezTo>
                    <a:pt x="7685" y="11724"/>
                    <a:pt x="7708" y="11846"/>
                    <a:pt x="7723" y="11975"/>
                  </a:cubicBezTo>
                  <a:cubicBezTo>
                    <a:pt x="7731" y="12052"/>
                    <a:pt x="7731" y="12128"/>
                    <a:pt x="7731" y="12204"/>
                  </a:cubicBezTo>
                  <a:lnTo>
                    <a:pt x="7731" y="12318"/>
                  </a:lnTo>
                  <a:lnTo>
                    <a:pt x="7731" y="12325"/>
                  </a:lnTo>
                  <a:cubicBezTo>
                    <a:pt x="7731" y="12363"/>
                    <a:pt x="7731" y="12402"/>
                    <a:pt x="7723" y="12440"/>
                  </a:cubicBezTo>
                  <a:cubicBezTo>
                    <a:pt x="7700" y="12744"/>
                    <a:pt x="7655" y="13048"/>
                    <a:pt x="7655" y="13330"/>
                  </a:cubicBezTo>
                  <a:cubicBezTo>
                    <a:pt x="7655" y="13406"/>
                    <a:pt x="7662" y="13474"/>
                    <a:pt x="7670" y="13550"/>
                  </a:cubicBezTo>
                  <a:cubicBezTo>
                    <a:pt x="7670" y="13550"/>
                    <a:pt x="7670" y="13558"/>
                    <a:pt x="7670" y="13558"/>
                  </a:cubicBezTo>
                  <a:cubicBezTo>
                    <a:pt x="7670" y="13588"/>
                    <a:pt x="7677" y="13619"/>
                    <a:pt x="7677" y="13649"/>
                  </a:cubicBezTo>
                  <a:cubicBezTo>
                    <a:pt x="7677" y="13657"/>
                    <a:pt x="7677" y="13664"/>
                    <a:pt x="7677" y="13664"/>
                  </a:cubicBezTo>
                  <a:cubicBezTo>
                    <a:pt x="7685" y="13703"/>
                    <a:pt x="7693" y="13733"/>
                    <a:pt x="7700" y="13763"/>
                  </a:cubicBezTo>
                  <a:cubicBezTo>
                    <a:pt x="7738" y="13916"/>
                    <a:pt x="7807" y="14052"/>
                    <a:pt x="7913" y="14174"/>
                  </a:cubicBezTo>
                  <a:cubicBezTo>
                    <a:pt x="8020" y="14296"/>
                    <a:pt x="8149" y="14395"/>
                    <a:pt x="8294" y="14471"/>
                  </a:cubicBezTo>
                  <a:cubicBezTo>
                    <a:pt x="8613" y="14653"/>
                    <a:pt x="8978" y="14768"/>
                    <a:pt x="9199" y="15057"/>
                  </a:cubicBezTo>
                  <a:cubicBezTo>
                    <a:pt x="9229" y="15095"/>
                    <a:pt x="9252" y="15140"/>
                    <a:pt x="9275" y="15178"/>
                  </a:cubicBezTo>
                  <a:cubicBezTo>
                    <a:pt x="9397" y="15407"/>
                    <a:pt x="9427" y="15681"/>
                    <a:pt x="9427" y="15954"/>
                  </a:cubicBezTo>
                  <a:lnTo>
                    <a:pt x="9427" y="15985"/>
                  </a:lnTo>
                  <a:lnTo>
                    <a:pt x="9427" y="16076"/>
                  </a:lnTo>
                  <a:cubicBezTo>
                    <a:pt x="9427" y="16251"/>
                    <a:pt x="9420" y="16426"/>
                    <a:pt x="9435" y="16601"/>
                  </a:cubicBezTo>
                  <a:cubicBezTo>
                    <a:pt x="9435" y="16609"/>
                    <a:pt x="9435" y="16616"/>
                    <a:pt x="9435" y="16624"/>
                  </a:cubicBezTo>
                  <a:cubicBezTo>
                    <a:pt x="9435" y="16647"/>
                    <a:pt x="9435" y="16677"/>
                    <a:pt x="9442" y="16700"/>
                  </a:cubicBezTo>
                  <a:cubicBezTo>
                    <a:pt x="9450" y="16730"/>
                    <a:pt x="9442" y="16738"/>
                    <a:pt x="9450" y="16753"/>
                  </a:cubicBezTo>
                  <a:cubicBezTo>
                    <a:pt x="9458" y="16769"/>
                    <a:pt x="9458" y="16791"/>
                    <a:pt x="9458" y="16814"/>
                  </a:cubicBezTo>
                  <a:cubicBezTo>
                    <a:pt x="9465" y="16852"/>
                    <a:pt x="9473" y="16883"/>
                    <a:pt x="9480" y="16921"/>
                  </a:cubicBezTo>
                  <a:cubicBezTo>
                    <a:pt x="9526" y="17096"/>
                    <a:pt x="9602" y="17263"/>
                    <a:pt x="9709" y="17408"/>
                  </a:cubicBezTo>
                  <a:cubicBezTo>
                    <a:pt x="10074" y="17933"/>
                    <a:pt x="10721" y="18275"/>
                    <a:pt x="11253" y="18671"/>
                  </a:cubicBezTo>
                  <a:cubicBezTo>
                    <a:pt x="11405" y="18777"/>
                    <a:pt x="11550" y="18899"/>
                    <a:pt x="11687" y="19020"/>
                  </a:cubicBezTo>
                  <a:cubicBezTo>
                    <a:pt x="11923" y="19241"/>
                    <a:pt x="12136" y="19477"/>
                    <a:pt x="12326" y="19728"/>
                  </a:cubicBezTo>
                  <a:lnTo>
                    <a:pt x="12326" y="19736"/>
                  </a:lnTo>
                  <a:cubicBezTo>
                    <a:pt x="12364" y="19781"/>
                    <a:pt x="12394" y="19835"/>
                    <a:pt x="12425" y="19873"/>
                  </a:cubicBezTo>
                  <a:lnTo>
                    <a:pt x="12448" y="19903"/>
                  </a:lnTo>
                  <a:cubicBezTo>
                    <a:pt x="12470" y="19949"/>
                    <a:pt x="12501" y="19987"/>
                    <a:pt x="12531" y="20032"/>
                  </a:cubicBezTo>
                  <a:cubicBezTo>
                    <a:pt x="12539" y="20048"/>
                    <a:pt x="12547" y="20063"/>
                    <a:pt x="12562" y="20078"/>
                  </a:cubicBezTo>
                  <a:cubicBezTo>
                    <a:pt x="12585" y="20116"/>
                    <a:pt x="12615" y="20162"/>
                    <a:pt x="12638" y="20207"/>
                  </a:cubicBezTo>
                  <a:lnTo>
                    <a:pt x="12661" y="20245"/>
                  </a:lnTo>
                  <a:cubicBezTo>
                    <a:pt x="12737" y="20375"/>
                    <a:pt x="12813" y="20512"/>
                    <a:pt x="12874" y="20649"/>
                  </a:cubicBezTo>
                  <a:lnTo>
                    <a:pt x="12919" y="20747"/>
                  </a:lnTo>
                  <a:cubicBezTo>
                    <a:pt x="12935" y="20770"/>
                    <a:pt x="12950" y="20808"/>
                    <a:pt x="12957" y="20839"/>
                  </a:cubicBezTo>
                  <a:cubicBezTo>
                    <a:pt x="12973" y="20869"/>
                    <a:pt x="12988" y="20907"/>
                    <a:pt x="13003" y="20945"/>
                  </a:cubicBezTo>
                  <a:lnTo>
                    <a:pt x="13041" y="21029"/>
                  </a:lnTo>
                  <a:lnTo>
                    <a:pt x="13087" y="21143"/>
                  </a:lnTo>
                  <a:cubicBezTo>
                    <a:pt x="13094" y="21174"/>
                    <a:pt x="13102" y="21196"/>
                    <a:pt x="13110" y="21227"/>
                  </a:cubicBezTo>
                  <a:cubicBezTo>
                    <a:pt x="13125" y="21272"/>
                    <a:pt x="13140" y="21318"/>
                    <a:pt x="13155" y="21356"/>
                  </a:cubicBezTo>
                  <a:cubicBezTo>
                    <a:pt x="13163" y="21379"/>
                    <a:pt x="13170" y="21402"/>
                    <a:pt x="13178" y="21425"/>
                  </a:cubicBezTo>
                  <a:cubicBezTo>
                    <a:pt x="13201" y="21493"/>
                    <a:pt x="13216" y="21562"/>
                    <a:pt x="13239" y="21630"/>
                  </a:cubicBezTo>
                  <a:cubicBezTo>
                    <a:pt x="13350" y="22064"/>
                    <a:pt x="13411" y="22508"/>
                    <a:pt x="13414" y="22953"/>
                  </a:cubicBezTo>
                  <a:lnTo>
                    <a:pt x="13414" y="22953"/>
                  </a:lnTo>
                  <a:lnTo>
                    <a:pt x="13414" y="22908"/>
                  </a:lnTo>
                  <a:lnTo>
                    <a:pt x="13414" y="22794"/>
                  </a:lnTo>
                  <a:lnTo>
                    <a:pt x="13414" y="22748"/>
                  </a:lnTo>
                  <a:lnTo>
                    <a:pt x="13414" y="22573"/>
                  </a:lnTo>
                  <a:lnTo>
                    <a:pt x="13414" y="22391"/>
                  </a:lnTo>
                  <a:lnTo>
                    <a:pt x="13414" y="22315"/>
                  </a:lnTo>
                  <a:lnTo>
                    <a:pt x="13414" y="22201"/>
                  </a:lnTo>
                  <a:lnTo>
                    <a:pt x="13414" y="22109"/>
                  </a:lnTo>
                  <a:lnTo>
                    <a:pt x="13414" y="22010"/>
                  </a:lnTo>
                  <a:lnTo>
                    <a:pt x="13414" y="21912"/>
                  </a:lnTo>
                  <a:lnTo>
                    <a:pt x="13414" y="21896"/>
                  </a:lnTo>
                  <a:cubicBezTo>
                    <a:pt x="13406" y="21250"/>
                    <a:pt x="13383" y="20527"/>
                    <a:pt x="13391" y="19926"/>
                  </a:cubicBezTo>
                  <a:cubicBezTo>
                    <a:pt x="13391" y="19287"/>
                    <a:pt x="13421" y="18785"/>
                    <a:pt x="13513" y="18640"/>
                  </a:cubicBezTo>
                  <a:cubicBezTo>
                    <a:pt x="13756" y="18244"/>
                    <a:pt x="14030" y="17803"/>
                    <a:pt x="14106" y="17362"/>
                  </a:cubicBezTo>
                  <a:cubicBezTo>
                    <a:pt x="14137" y="17202"/>
                    <a:pt x="14137" y="17035"/>
                    <a:pt x="14099" y="16875"/>
                  </a:cubicBezTo>
                  <a:cubicBezTo>
                    <a:pt x="14083" y="16829"/>
                    <a:pt x="14068" y="16784"/>
                    <a:pt x="14053" y="16746"/>
                  </a:cubicBezTo>
                  <a:cubicBezTo>
                    <a:pt x="14045" y="16715"/>
                    <a:pt x="14030" y="16685"/>
                    <a:pt x="14015" y="16654"/>
                  </a:cubicBezTo>
                  <a:cubicBezTo>
                    <a:pt x="14015" y="16647"/>
                    <a:pt x="14007" y="16639"/>
                    <a:pt x="14000" y="16632"/>
                  </a:cubicBezTo>
                  <a:cubicBezTo>
                    <a:pt x="14000" y="16624"/>
                    <a:pt x="13977" y="16586"/>
                    <a:pt x="13969" y="16571"/>
                  </a:cubicBezTo>
                  <a:cubicBezTo>
                    <a:pt x="13962" y="16563"/>
                    <a:pt x="13954" y="16555"/>
                    <a:pt x="13954" y="16548"/>
                  </a:cubicBezTo>
                  <a:cubicBezTo>
                    <a:pt x="13939" y="16517"/>
                    <a:pt x="13924" y="16495"/>
                    <a:pt x="13908" y="16472"/>
                  </a:cubicBezTo>
                  <a:lnTo>
                    <a:pt x="13901" y="16464"/>
                  </a:lnTo>
                  <a:cubicBezTo>
                    <a:pt x="13809" y="16320"/>
                    <a:pt x="13695" y="16183"/>
                    <a:pt x="13604" y="16038"/>
                  </a:cubicBezTo>
                  <a:cubicBezTo>
                    <a:pt x="13581" y="16015"/>
                    <a:pt x="13566" y="15985"/>
                    <a:pt x="13551" y="15954"/>
                  </a:cubicBezTo>
                  <a:cubicBezTo>
                    <a:pt x="13551" y="15947"/>
                    <a:pt x="13543" y="15939"/>
                    <a:pt x="13543" y="15932"/>
                  </a:cubicBezTo>
                  <a:cubicBezTo>
                    <a:pt x="13528" y="15901"/>
                    <a:pt x="13513" y="15871"/>
                    <a:pt x="13498" y="15840"/>
                  </a:cubicBezTo>
                  <a:cubicBezTo>
                    <a:pt x="13467" y="15764"/>
                    <a:pt x="13444" y="15688"/>
                    <a:pt x="13437" y="15604"/>
                  </a:cubicBezTo>
                  <a:cubicBezTo>
                    <a:pt x="13437" y="15544"/>
                    <a:pt x="13437" y="15475"/>
                    <a:pt x="13452" y="15414"/>
                  </a:cubicBezTo>
                  <a:cubicBezTo>
                    <a:pt x="13490" y="15232"/>
                    <a:pt x="13574" y="15049"/>
                    <a:pt x="13688" y="14897"/>
                  </a:cubicBezTo>
                  <a:cubicBezTo>
                    <a:pt x="13695" y="14889"/>
                    <a:pt x="13695" y="14882"/>
                    <a:pt x="13703" y="14867"/>
                  </a:cubicBezTo>
                  <a:cubicBezTo>
                    <a:pt x="13711" y="14859"/>
                    <a:pt x="13733" y="14836"/>
                    <a:pt x="13741" y="14813"/>
                  </a:cubicBezTo>
                  <a:cubicBezTo>
                    <a:pt x="13946" y="14509"/>
                    <a:pt x="14175" y="14212"/>
                    <a:pt x="14159" y="13862"/>
                  </a:cubicBezTo>
                  <a:cubicBezTo>
                    <a:pt x="14159" y="13817"/>
                    <a:pt x="14152" y="13779"/>
                    <a:pt x="14144" y="13733"/>
                  </a:cubicBezTo>
                  <a:cubicBezTo>
                    <a:pt x="14137" y="13687"/>
                    <a:pt x="14121" y="13642"/>
                    <a:pt x="14099" y="13596"/>
                  </a:cubicBezTo>
                  <a:lnTo>
                    <a:pt x="14091" y="13566"/>
                  </a:lnTo>
                  <a:cubicBezTo>
                    <a:pt x="14083" y="13543"/>
                    <a:pt x="14068" y="13528"/>
                    <a:pt x="14061" y="13505"/>
                  </a:cubicBezTo>
                  <a:cubicBezTo>
                    <a:pt x="14061" y="13497"/>
                    <a:pt x="14053" y="13489"/>
                    <a:pt x="14045" y="13482"/>
                  </a:cubicBezTo>
                  <a:lnTo>
                    <a:pt x="14015" y="13421"/>
                  </a:lnTo>
                  <a:lnTo>
                    <a:pt x="14000" y="13406"/>
                  </a:lnTo>
                  <a:cubicBezTo>
                    <a:pt x="13977" y="13368"/>
                    <a:pt x="13946" y="13330"/>
                    <a:pt x="13924" y="13292"/>
                  </a:cubicBezTo>
                  <a:lnTo>
                    <a:pt x="13901" y="13276"/>
                  </a:lnTo>
                  <a:lnTo>
                    <a:pt x="13855" y="13216"/>
                  </a:lnTo>
                  <a:cubicBezTo>
                    <a:pt x="13855" y="13208"/>
                    <a:pt x="13847" y="13200"/>
                    <a:pt x="13840" y="13193"/>
                  </a:cubicBezTo>
                  <a:lnTo>
                    <a:pt x="13787" y="13140"/>
                  </a:lnTo>
                  <a:cubicBezTo>
                    <a:pt x="13604" y="12965"/>
                    <a:pt x="13444" y="12774"/>
                    <a:pt x="13292" y="12569"/>
                  </a:cubicBezTo>
                  <a:cubicBezTo>
                    <a:pt x="13269" y="12531"/>
                    <a:pt x="13246" y="12493"/>
                    <a:pt x="13231" y="12455"/>
                  </a:cubicBezTo>
                  <a:cubicBezTo>
                    <a:pt x="13224" y="12447"/>
                    <a:pt x="13224" y="12447"/>
                    <a:pt x="13224" y="12440"/>
                  </a:cubicBezTo>
                  <a:cubicBezTo>
                    <a:pt x="13201" y="12402"/>
                    <a:pt x="13186" y="12356"/>
                    <a:pt x="13170" y="12318"/>
                  </a:cubicBezTo>
                  <a:cubicBezTo>
                    <a:pt x="13155" y="12280"/>
                    <a:pt x="13148" y="12242"/>
                    <a:pt x="13140" y="12204"/>
                  </a:cubicBezTo>
                  <a:cubicBezTo>
                    <a:pt x="13140" y="12196"/>
                    <a:pt x="13140" y="12189"/>
                    <a:pt x="13132" y="12181"/>
                  </a:cubicBezTo>
                  <a:cubicBezTo>
                    <a:pt x="13132" y="12150"/>
                    <a:pt x="13125" y="12128"/>
                    <a:pt x="13125" y="12097"/>
                  </a:cubicBezTo>
                  <a:lnTo>
                    <a:pt x="13125" y="12074"/>
                  </a:lnTo>
                  <a:lnTo>
                    <a:pt x="13125" y="11983"/>
                  </a:lnTo>
                  <a:cubicBezTo>
                    <a:pt x="13125" y="11975"/>
                    <a:pt x="13125" y="11975"/>
                    <a:pt x="13125" y="11968"/>
                  </a:cubicBezTo>
                  <a:cubicBezTo>
                    <a:pt x="13125" y="11930"/>
                    <a:pt x="13125" y="11899"/>
                    <a:pt x="13132" y="11861"/>
                  </a:cubicBezTo>
                  <a:cubicBezTo>
                    <a:pt x="13216" y="11154"/>
                    <a:pt x="13939" y="10469"/>
                    <a:pt x="14045" y="9769"/>
                  </a:cubicBezTo>
                  <a:cubicBezTo>
                    <a:pt x="14053" y="9731"/>
                    <a:pt x="14061" y="9693"/>
                    <a:pt x="14061" y="9655"/>
                  </a:cubicBezTo>
                  <a:lnTo>
                    <a:pt x="14061" y="9632"/>
                  </a:lnTo>
                  <a:lnTo>
                    <a:pt x="14061" y="9541"/>
                  </a:lnTo>
                  <a:lnTo>
                    <a:pt x="14061" y="9511"/>
                  </a:lnTo>
                  <a:cubicBezTo>
                    <a:pt x="14061" y="9480"/>
                    <a:pt x="14053" y="9457"/>
                    <a:pt x="14053" y="9427"/>
                  </a:cubicBezTo>
                  <a:lnTo>
                    <a:pt x="14045" y="9396"/>
                  </a:lnTo>
                  <a:cubicBezTo>
                    <a:pt x="14038" y="9358"/>
                    <a:pt x="14030" y="9320"/>
                    <a:pt x="14015" y="9282"/>
                  </a:cubicBezTo>
                  <a:cubicBezTo>
                    <a:pt x="14007" y="9244"/>
                    <a:pt x="13992" y="9214"/>
                    <a:pt x="13977" y="9176"/>
                  </a:cubicBezTo>
                  <a:lnTo>
                    <a:pt x="13962" y="9161"/>
                  </a:lnTo>
                  <a:cubicBezTo>
                    <a:pt x="13946" y="9123"/>
                    <a:pt x="13931" y="9092"/>
                    <a:pt x="13916" y="9062"/>
                  </a:cubicBezTo>
                  <a:cubicBezTo>
                    <a:pt x="13787" y="8879"/>
                    <a:pt x="13642" y="8704"/>
                    <a:pt x="13475" y="8552"/>
                  </a:cubicBezTo>
                  <a:cubicBezTo>
                    <a:pt x="13406" y="8491"/>
                    <a:pt x="13345" y="8423"/>
                    <a:pt x="13284" y="8354"/>
                  </a:cubicBezTo>
                  <a:cubicBezTo>
                    <a:pt x="13224" y="8301"/>
                    <a:pt x="13170" y="8232"/>
                    <a:pt x="13125" y="8164"/>
                  </a:cubicBezTo>
                  <a:cubicBezTo>
                    <a:pt x="13056" y="8073"/>
                    <a:pt x="12995" y="7966"/>
                    <a:pt x="12950" y="7860"/>
                  </a:cubicBezTo>
                  <a:cubicBezTo>
                    <a:pt x="12927" y="7814"/>
                    <a:pt x="12912" y="7768"/>
                    <a:pt x="12896" y="7723"/>
                  </a:cubicBezTo>
                  <a:cubicBezTo>
                    <a:pt x="12858" y="7601"/>
                    <a:pt x="12820" y="7472"/>
                    <a:pt x="12798" y="7342"/>
                  </a:cubicBezTo>
                  <a:cubicBezTo>
                    <a:pt x="12752" y="7106"/>
                    <a:pt x="12721" y="6863"/>
                    <a:pt x="12706" y="6619"/>
                  </a:cubicBezTo>
                  <a:cubicBezTo>
                    <a:pt x="12699" y="6528"/>
                    <a:pt x="12691" y="6444"/>
                    <a:pt x="12683" y="6353"/>
                  </a:cubicBezTo>
                  <a:cubicBezTo>
                    <a:pt x="12676" y="6270"/>
                    <a:pt x="12668" y="6186"/>
                    <a:pt x="12653" y="6110"/>
                  </a:cubicBezTo>
                  <a:cubicBezTo>
                    <a:pt x="12645" y="6056"/>
                    <a:pt x="12638" y="6003"/>
                    <a:pt x="12630" y="5958"/>
                  </a:cubicBezTo>
                  <a:lnTo>
                    <a:pt x="12623" y="5927"/>
                  </a:lnTo>
                  <a:cubicBezTo>
                    <a:pt x="12615" y="5882"/>
                    <a:pt x="12607" y="5836"/>
                    <a:pt x="12592" y="5783"/>
                  </a:cubicBezTo>
                  <a:cubicBezTo>
                    <a:pt x="12577" y="5729"/>
                    <a:pt x="12562" y="5676"/>
                    <a:pt x="12547" y="5623"/>
                  </a:cubicBezTo>
                  <a:cubicBezTo>
                    <a:pt x="12547" y="5623"/>
                    <a:pt x="12547" y="5615"/>
                    <a:pt x="12547" y="5608"/>
                  </a:cubicBezTo>
                  <a:cubicBezTo>
                    <a:pt x="12531" y="5562"/>
                    <a:pt x="12516" y="5516"/>
                    <a:pt x="12501" y="5471"/>
                  </a:cubicBezTo>
                  <a:cubicBezTo>
                    <a:pt x="12501" y="5471"/>
                    <a:pt x="12501" y="5463"/>
                    <a:pt x="12493" y="5455"/>
                  </a:cubicBezTo>
                  <a:cubicBezTo>
                    <a:pt x="12455" y="5357"/>
                    <a:pt x="12410" y="5265"/>
                    <a:pt x="12364" y="5174"/>
                  </a:cubicBezTo>
                  <a:cubicBezTo>
                    <a:pt x="12356" y="5166"/>
                    <a:pt x="12356" y="5166"/>
                    <a:pt x="12356" y="5159"/>
                  </a:cubicBezTo>
                  <a:cubicBezTo>
                    <a:pt x="12303" y="5075"/>
                    <a:pt x="12242" y="4984"/>
                    <a:pt x="12174" y="4908"/>
                  </a:cubicBezTo>
                  <a:cubicBezTo>
                    <a:pt x="12098" y="4832"/>
                    <a:pt x="12014" y="4763"/>
                    <a:pt x="11923" y="4702"/>
                  </a:cubicBezTo>
                  <a:cubicBezTo>
                    <a:pt x="11907" y="4695"/>
                    <a:pt x="11892" y="4679"/>
                    <a:pt x="11869" y="4672"/>
                  </a:cubicBezTo>
                  <a:lnTo>
                    <a:pt x="11839" y="4649"/>
                  </a:lnTo>
                  <a:cubicBezTo>
                    <a:pt x="11710" y="4588"/>
                    <a:pt x="11580" y="4543"/>
                    <a:pt x="11451" y="4504"/>
                  </a:cubicBezTo>
                  <a:cubicBezTo>
                    <a:pt x="11352" y="4474"/>
                    <a:pt x="11261" y="4451"/>
                    <a:pt x="11162" y="4428"/>
                  </a:cubicBezTo>
                  <a:cubicBezTo>
                    <a:pt x="11071" y="4406"/>
                    <a:pt x="10972" y="4383"/>
                    <a:pt x="10880" y="4360"/>
                  </a:cubicBezTo>
                  <a:cubicBezTo>
                    <a:pt x="10759" y="4322"/>
                    <a:pt x="10637" y="4276"/>
                    <a:pt x="10523" y="4215"/>
                  </a:cubicBezTo>
                  <a:cubicBezTo>
                    <a:pt x="10439" y="4170"/>
                    <a:pt x="10355" y="4116"/>
                    <a:pt x="10287" y="4048"/>
                  </a:cubicBezTo>
                  <a:cubicBezTo>
                    <a:pt x="10264" y="4025"/>
                    <a:pt x="10241" y="4002"/>
                    <a:pt x="10226" y="3980"/>
                  </a:cubicBezTo>
                  <a:cubicBezTo>
                    <a:pt x="9990" y="3683"/>
                    <a:pt x="9960" y="3257"/>
                    <a:pt x="9914" y="2861"/>
                  </a:cubicBezTo>
                  <a:lnTo>
                    <a:pt x="9914" y="2846"/>
                  </a:lnTo>
                  <a:lnTo>
                    <a:pt x="9899" y="2755"/>
                  </a:lnTo>
                  <a:lnTo>
                    <a:pt x="9899" y="2747"/>
                  </a:lnTo>
                  <a:cubicBezTo>
                    <a:pt x="9891" y="2717"/>
                    <a:pt x="9884" y="2679"/>
                    <a:pt x="9876" y="2648"/>
                  </a:cubicBezTo>
                  <a:lnTo>
                    <a:pt x="9876" y="2633"/>
                  </a:lnTo>
                  <a:cubicBezTo>
                    <a:pt x="9868" y="2572"/>
                    <a:pt x="9853" y="2511"/>
                    <a:pt x="9830" y="2443"/>
                  </a:cubicBezTo>
                  <a:lnTo>
                    <a:pt x="9830" y="2435"/>
                  </a:lnTo>
                  <a:cubicBezTo>
                    <a:pt x="9808" y="2374"/>
                    <a:pt x="9785" y="2313"/>
                    <a:pt x="9754" y="2260"/>
                  </a:cubicBezTo>
                  <a:lnTo>
                    <a:pt x="9754" y="2253"/>
                  </a:lnTo>
                  <a:cubicBezTo>
                    <a:pt x="9686" y="2131"/>
                    <a:pt x="9587" y="2032"/>
                    <a:pt x="9465" y="1963"/>
                  </a:cubicBezTo>
                  <a:cubicBezTo>
                    <a:pt x="9341" y="1910"/>
                    <a:pt x="9207" y="1880"/>
                    <a:pt x="9072" y="1880"/>
                  </a:cubicBezTo>
                  <a:cubicBezTo>
                    <a:pt x="9033" y="1880"/>
                    <a:pt x="8994" y="1882"/>
                    <a:pt x="8956" y="1887"/>
                  </a:cubicBezTo>
                  <a:lnTo>
                    <a:pt x="8796" y="1895"/>
                  </a:lnTo>
                  <a:lnTo>
                    <a:pt x="8628" y="1910"/>
                  </a:lnTo>
                  <a:cubicBezTo>
                    <a:pt x="8584" y="1913"/>
                    <a:pt x="8538" y="1915"/>
                    <a:pt x="8492" y="1915"/>
                  </a:cubicBezTo>
                  <a:cubicBezTo>
                    <a:pt x="8412" y="1915"/>
                    <a:pt x="8330" y="1909"/>
                    <a:pt x="8248" y="1895"/>
                  </a:cubicBezTo>
                  <a:cubicBezTo>
                    <a:pt x="8233" y="1895"/>
                    <a:pt x="8210" y="1887"/>
                    <a:pt x="8195" y="1880"/>
                  </a:cubicBezTo>
                  <a:lnTo>
                    <a:pt x="8179" y="1880"/>
                  </a:lnTo>
                  <a:cubicBezTo>
                    <a:pt x="8050" y="1842"/>
                    <a:pt x="7928" y="1773"/>
                    <a:pt x="7822" y="1682"/>
                  </a:cubicBezTo>
                  <a:cubicBezTo>
                    <a:pt x="7791" y="1651"/>
                    <a:pt x="7753" y="1621"/>
                    <a:pt x="7723" y="1583"/>
                  </a:cubicBezTo>
                  <a:cubicBezTo>
                    <a:pt x="7662" y="1522"/>
                    <a:pt x="7601" y="1446"/>
                    <a:pt x="7540" y="1378"/>
                  </a:cubicBezTo>
                  <a:lnTo>
                    <a:pt x="7525" y="1362"/>
                  </a:lnTo>
                  <a:lnTo>
                    <a:pt x="7449" y="1263"/>
                  </a:lnTo>
                  <a:cubicBezTo>
                    <a:pt x="7350" y="1142"/>
                    <a:pt x="7244" y="1028"/>
                    <a:pt x="7137" y="921"/>
                  </a:cubicBezTo>
                  <a:cubicBezTo>
                    <a:pt x="7038" y="830"/>
                    <a:pt x="6932" y="746"/>
                    <a:pt x="6818" y="685"/>
                  </a:cubicBezTo>
                  <a:cubicBezTo>
                    <a:pt x="6688" y="609"/>
                    <a:pt x="6551" y="548"/>
                    <a:pt x="6414" y="495"/>
                  </a:cubicBezTo>
                  <a:cubicBezTo>
                    <a:pt x="6369" y="472"/>
                    <a:pt x="6316" y="457"/>
                    <a:pt x="6262" y="442"/>
                  </a:cubicBezTo>
                  <a:lnTo>
                    <a:pt x="6255" y="442"/>
                  </a:lnTo>
                  <a:lnTo>
                    <a:pt x="6110" y="396"/>
                  </a:lnTo>
                  <a:cubicBezTo>
                    <a:pt x="5981" y="358"/>
                    <a:pt x="5859" y="328"/>
                    <a:pt x="5730" y="297"/>
                  </a:cubicBezTo>
                  <a:lnTo>
                    <a:pt x="5555" y="259"/>
                  </a:lnTo>
                  <a:cubicBezTo>
                    <a:pt x="5205" y="176"/>
                    <a:pt x="4847" y="99"/>
                    <a:pt x="4482" y="54"/>
                  </a:cubicBezTo>
                  <a:cubicBezTo>
                    <a:pt x="4284" y="23"/>
                    <a:pt x="4086" y="8"/>
                    <a:pt x="3889" y="1"/>
                  </a:cubicBezTo>
                  <a:close/>
                  <a:moveTo>
                    <a:pt x="13414" y="22953"/>
                  </a:moveTo>
                  <a:lnTo>
                    <a:pt x="13414" y="22969"/>
                  </a:lnTo>
                  <a:lnTo>
                    <a:pt x="13414" y="23007"/>
                  </a:lnTo>
                  <a:lnTo>
                    <a:pt x="13414" y="23007"/>
                  </a:lnTo>
                  <a:cubicBezTo>
                    <a:pt x="13414" y="22989"/>
                    <a:pt x="13414" y="22971"/>
                    <a:pt x="13414" y="22953"/>
                  </a:cubicBezTo>
                  <a:close/>
                  <a:moveTo>
                    <a:pt x="13414" y="23007"/>
                  </a:moveTo>
                  <a:cubicBezTo>
                    <a:pt x="13413" y="23072"/>
                    <a:pt x="13412" y="23137"/>
                    <a:pt x="13409" y="23202"/>
                  </a:cubicBezTo>
                  <a:lnTo>
                    <a:pt x="13409" y="23202"/>
                  </a:lnTo>
                  <a:cubicBezTo>
                    <a:pt x="13411" y="23175"/>
                    <a:pt x="13414" y="23148"/>
                    <a:pt x="13414" y="23121"/>
                  </a:cubicBezTo>
                  <a:lnTo>
                    <a:pt x="13414" y="23076"/>
                  </a:lnTo>
                  <a:lnTo>
                    <a:pt x="13414" y="23007"/>
                  </a:lnTo>
                  <a:close/>
                  <a:moveTo>
                    <a:pt x="13409" y="23202"/>
                  </a:moveTo>
                  <a:cubicBezTo>
                    <a:pt x="13408" y="23220"/>
                    <a:pt x="13406" y="23239"/>
                    <a:pt x="13406" y="23258"/>
                  </a:cubicBezTo>
                  <a:cubicBezTo>
                    <a:pt x="13407" y="23239"/>
                    <a:pt x="13408" y="23220"/>
                    <a:pt x="13409" y="23202"/>
                  </a:cubicBezTo>
                  <a:close/>
                </a:path>
              </a:pathLst>
            </a:custGeom>
            <a:solidFill>
              <a:srgbClr val="474E45">
                <a:alpha val="4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2"/>
            <p:cNvSpPr/>
            <p:nvPr/>
          </p:nvSpPr>
          <p:spPr>
            <a:xfrm flipH="1" rot="-1527221">
              <a:off x="1694759" y="3700060"/>
              <a:ext cx="17569" cy="2847"/>
            </a:xfrm>
            <a:custGeom>
              <a:rect b="b" l="l" r="r" t="t"/>
              <a:pathLst>
                <a:path extrusionOk="0" h="47" w="290">
                  <a:moveTo>
                    <a:pt x="1" y="1"/>
                  </a:moveTo>
                  <a:lnTo>
                    <a:pt x="1" y="1"/>
                  </a:lnTo>
                  <a:cubicBezTo>
                    <a:pt x="100" y="24"/>
                    <a:pt x="191" y="39"/>
                    <a:pt x="290" y="47"/>
                  </a:cubicBezTo>
                  <a:cubicBezTo>
                    <a:pt x="199" y="24"/>
                    <a:pt x="100" y="9"/>
                    <a:pt x="1" y="1"/>
                  </a:cubicBezTo>
                  <a:close/>
                </a:path>
              </a:pathLst>
            </a:custGeom>
            <a:solidFill>
              <a:srgbClr val="95B5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2"/>
            <p:cNvSpPr/>
            <p:nvPr/>
          </p:nvSpPr>
          <p:spPr>
            <a:xfrm flipH="1" rot="-1527221">
              <a:off x="1138596" y="3760978"/>
              <a:ext cx="844468" cy="1411466"/>
            </a:xfrm>
            <a:custGeom>
              <a:rect b="b" l="l" r="r" t="t"/>
              <a:pathLst>
                <a:path extrusionOk="0" h="23298" w="13939">
                  <a:moveTo>
                    <a:pt x="3370" y="1"/>
                  </a:moveTo>
                  <a:cubicBezTo>
                    <a:pt x="3075" y="1"/>
                    <a:pt x="2782" y="34"/>
                    <a:pt x="2496" y="116"/>
                  </a:cubicBezTo>
                  <a:cubicBezTo>
                    <a:pt x="1628" y="374"/>
                    <a:pt x="837" y="1082"/>
                    <a:pt x="0" y="1249"/>
                  </a:cubicBezTo>
                  <a:cubicBezTo>
                    <a:pt x="2823" y="1805"/>
                    <a:pt x="5615" y="2717"/>
                    <a:pt x="7448" y="5152"/>
                  </a:cubicBezTo>
                  <a:cubicBezTo>
                    <a:pt x="8985" y="7282"/>
                    <a:pt x="10233" y="9481"/>
                    <a:pt x="10606" y="11999"/>
                  </a:cubicBezTo>
                  <a:cubicBezTo>
                    <a:pt x="11100" y="15187"/>
                    <a:pt x="12013" y="18025"/>
                    <a:pt x="12721" y="21045"/>
                  </a:cubicBezTo>
                  <a:cubicBezTo>
                    <a:pt x="12766" y="21251"/>
                    <a:pt x="12805" y="21456"/>
                    <a:pt x="12827" y="21661"/>
                  </a:cubicBezTo>
                  <a:cubicBezTo>
                    <a:pt x="12972" y="22194"/>
                    <a:pt x="13025" y="22742"/>
                    <a:pt x="12995" y="23297"/>
                  </a:cubicBezTo>
                  <a:cubicBezTo>
                    <a:pt x="13078" y="22080"/>
                    <a:pt x="12865" y="19075"/>
                    <a:pt x="13109" y="18671"/>
                  </a:cubicBezTo>
                  <a:cubicBezTo>
                    <a:pt x="13466" y="18086"/>
                    <a:pt x="13900" y="17416"/>
                    <a:pt x="13657" y="16777"/>
                  </a:cubicBezTo>
                  <a:cubicBezTo>
                    <a:pt x="13497" y="16366"/>
                    <a:pt x="13078" y="16069"/>
                    <a:pt x="13040" y="15636"/>
                  </a:cubicBezTo>
                  <a:cubicBezTo>
                    <a:pt x="12980" y="14997"/>
                    <a:pt x="13786" y="14525"/>
                    <a:pt x="13756" y="13886"/>
                  </a:cubicBezTo>
                  <a:cubicBezTo>
                    <a:pt x="13733" y="13255"/>
                    <a:pt x="12964" y="12927"/>
                    <a:pt x="12766" y="12334"/>
                  </a:cubicBezTo>
                  <a:cubicBezTo>
                    <a:pt x="12417" y="11299"/>
                    <a:pt x="13938" y="10333"/>
                    <a:pt x="13603" y="9298"/>
                  </a:cubicBezTo>
                  <a:cubicBezTo>
                    <a:pt x="13459" y="8842"/>
                    <a:pt x="12987" y="8568"/>
                    <a:pt x="12706" y="8180"/>
                  </a:cubicBezTo>
                  <a:cubicBezTo>
                    <a:pt x="12340" y="7670"/>
                    <a:pt x="12333" y="6993"/>
                    <a:pt x="12272" y="6369"/>
                  </a:cubicBezTo>
                  <a:cubicBezTo>
                    <a:pt x="12203" y="5745"/>
                    <a:pt x="12036" y="5053"/>
                    <a:pt x="11511" y="4718"/>
                  </a:cubicBezTo>
                  <a:cubicBezTo>
                    <a:pt x="10979" y="4384"/>
                    <a:pt x="10203" y="4475"/>
                    <a:pt x="9807" y="3988"/>
                  </a:cubicBezTo>
                  <a:cubicBezTo>
                    <a:pt x="9343" y="3410"/>
                    <a:pt x="9700" y="2322"/>
                    <a:pt x="9039" y="1980"/>
                  </a:cubicBezTo>
                  <a:cubicBezTo>
                    <a:pt x="8912" y="1914"/>
                    <a:pt x="8774" y="1895"/>
                    <a:pt x="8631" y="1895"/>
                  </a:cubicBezTo>
                  <a:cubicBezTo>
                    <a:pt x="8446" y="1895"/>
                    <a:pt x="8253" y="1926"/>
                    <a:pt x="8064" y="1926"/>
                  </a:cubicBezTo>
                  <a:cubicBezTo>
                    <a:pt x="7961" y="1926"/>
                    <a:pt x="7859" y="1917"/>
                    <a:pt x="7760" y="1888"/>
                  </a:cubicBezTo>
                  <a:cubicBezTo>
                    <a:pt x="7289" y="1759"/>
                    <a:pt x="7053" y="1257"/>
                    <a:pt x="6703" y="930"/>
                  </a:cubicBezTo>
                  <a:cubicBezTo>
                    <a:pt x="6277" y="534"/>
                    <a:pt x="5683" y="389"/>
                    <a:pt x="5120" y="260"/>
                  </a:cubicBezTo>
                  <a:cubicBezTo>
                    <a:pt x="4545" y="129"/>
                    <a:pt x="3952" y="1"/>
                    <a:pt x="337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2"/>
            <p:cNvSpPr/>
            <p:nvPr/>
          </p:nvSpPr>
          <p:spPr>
            <a:xfrm flipH="1" rot="-1527221">
              <a:off x="1263354" y="4599788"/>
              <a:ext cx="128194" cy="123590"/>
            </a:xfrm>
            <a:custGeom>
              <a:rect b="b" l="l" r="r" t="t"/>
              <a:pathLst>
                <a:path extrusionOk="0" h="2040" w="2116">
                  <a:moveTo>
                    <a:pt x="1948" y="0"/>
                  </a:moveTo>
                  <a:cubicBezTo>
                    <a:pt x="1727" y="69"/>
                    <a:pt x="1514" y="153"/>
                    <a:pt x="1309" y="259"/>
                  </a:cubicBezTo>
                  <a:cubicBezTo>
                    <a:pt x="852" y="503"/>
                    <a:pt x="411" y="784"/>
                    <a:pt x="0" y="1096"/>
                  </a:cubicBezTo>
                  <a:cubicBezTo>
                    <a:pt x="61" y="1416"/>
                    <a:pt x="122" y="1727"/>
                    <a:pt x="183" y="2039"/>
                  </a:cubicBezTo>
                  <a:cubicBezTo>
                    <a:pt x="274" y="1979"/>
                    <a:pt x="365" y="1918"/>
                    <a:pt x="449" y="1857"/>
                  </a:cubicBezTo>
                  <a:cubicBezTo>
                    <a:pt x="837" y="1591"/>
                    <a:pt x="1256" y="1370"/>
                    <a:pt x="1689" y="1180"/>
                  </a:cubicBezTo>
                  <a:cubicBezTo>
                    <a:pt x="1834" y="1035"/>
                    <a:pt x="1978" y="875"/>
                    <a:pt x="2115" y="708"/>
                  </a:cubicBezTo>
                  <a:cubicBezTo>
                    <a:pt x="2062" y="632"/>
                    <a:pt x="2016" y="541"/>
                    <a:pt x="1986" y="457"/>
                  </a:cubicBezTo>
                  <a:cubicBezTo>
                    <a:pt x="1940" y="305"/>
                    <a:pt x="1925" y="153"/>
                    <a:pt x="194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2"/>
            <p:cNvSpPr/>
            <p:nvPr/>
          </p:nvSpPr>
          <p:spPr>
            <a:xfrm flipH="1" rot="-1527221">
              <a:off x="1155084" y="4298332"/>
              <a:ext cx="134676" cy="128679"/>
            </a:xfrm>
            <a:custGeom>
              <a:rect b="b" l="l" r="r" t="t"/>
              <a:pathLst>
                <a:path extrusionOk="0" h="2124" w="2223">
                  <a:moveTo>
                    <a:pt x="2131" y="1"/>
                  </a:moveTo>
                  <a:cubicBezTo>
                    <a:pt x="1385" y="670"/>
                    <a:pt x="678" y="1385"/>
                    <a:pt x="1" y="2123"/>
                  </a:cubicBezTo>
                  <a:cubicBezTo>
                    <a:pt x="579" y="1682"/>
                    <a:pt x="1187" y="1286"/>
                    <a:pt x="1826" y="929"/>
                  </a:cubicBezTo>
                  <a:cubicBezTo>
                    <a:pt x="1956" y="860"/>
                    <a:pt x="2085" y="792"/>
                    <a:pt x="2222" y="723"/>
                  </a:cubicBezTo>
                  <a:cubicBezTo>
                    <a:pt x="2176" y="488"/>
                    <a:pt x="2146" y="244"/>
                    <a:pt x="21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2"/>
            <p:cNvSpPr/>
            <p:nvPr/>
          </p:nvSpPr>
          <p:spPr>
            <a:xfrm flipH="1" rot="-1527221">
              <a:off x="1138217" y="4482987"/>
              <a:ext cx="66460" cy="64158"/>
            </a:xfrm>
            <a:custGeom>
              <a:rect b="b" l="l" r="r" t="t"/>
              <a:pathLst>
                <a:path extrusionOk="0" h="1059" w="1097">
                  <a:moveTo>
                    <a:pt x="929" y="1"/>
                  </a:moveTo>
                  <a:cubicBezTo>
                    <a:pt x="754" y="244"/>
                    <a:pt x="564" y="480"/>
                    <a:pt x="358" y="693"/>
                  </a:cubicBezTo>
                  <a:cubicBezTo>
                    <a:pt x="244" y="815"/>
                    <a:pt x="122" y="937"/>
                    <a:pt x="1" y="1058"/>
                  </a:cubicBezTo>
                  <a:cubicBezTo>
                    <a:pt x="343" y="906"/>
                    <a:pt x="701" y="792"/>
                    <a:pt x="1066" y="708"/>
                  </a:cubicBezTo>
                  <a:cubicBezTo>
                    <a:pt x="1096" y="541"/>
                    <a:pt x="1081" y="381"/>
                    <a:pt x="1035" y="221"/>
                  </a:cubicBezTo>
                  <a:cubicBezTo>
                    <a:pt x="1005" y="145"/>
                    <a:pt x="974" y="69"/>
                    <a:pt x="92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2"/>
            <p:cNvSpPr/>
            <p:nvPr/>
          </p:nvSpPr>
          <p:spPr>
            <a:xfrm flipH="1" rot="-1527221">
              <a:off x="1416688" y="4986222"/>
              <a:ext cx="49799" cy="42469"/>
            </a:xfrm>
            <a:custGeom>
              <a:rect b="b" l="l" r="r" t="t"/>
              <a:pathLst>
                <a:path extrusionOk="0" h="701" w="822">
                  <a:moveTo>
                    <a:pt x="822" y="1"/>
                  </a:moveTo>
                  <a:lnTo>
                    <a:pt x="822" y="1"/>
                  </a:lnTo>
                  <a:cubicBezTo>
                    <a:pt x="555" y="138"/>
                    <a:pt x="282" y="259"/>
                    <a:pt x="0" y="358"/>
                  </a:cubicBezTo>
                  <a:lnTo>
                    <a:pt x="91" y="701"/>
                  </a:lnTo>
                  <a:cubicBezTo>
                    <a:pt x="297" y="427"/>
                    <a:pt x="548" y="198"/>
                    <a:pt x="82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2"/>
            <p:cNvSpPr/>
            <p:nvPr/>
          </p:nvSpPr>
          <p:spPr>
            <a:xfrm flipH="1" rot="-1527221">
              <a:off x="1351091" y="4936427"/>
              <a:ext cx="78879" cy="59493"/>
            </a:xfrm>
            <a:custGeom>
              <a:rect b="b" l="l" r="r" t="t"/>
              <a:pathLst>
                <a:path extrusionOk="0" h="982" w="1302">
                  <a:moveTo>
                    <a:pt x="1301" y="0"/>
                  </a:moveTo>
                  <a:lnTo>
                    <a:pt x="1301" y="0"/>
                  </a:lnTo>
                  <a:cubicBezTo>
                    <a:pt x="1157" y="122"/>
                    <a:pt x="1012" y="236"/>
                    <a:pt x="868" y="343"/>
                  </a:cubicBezTo>
                  <a:cubicBezTo>
                    <a:pt x="579" y="563"/>
                    <a:pt x="282" y="769"/>
                    <a:pt x="0" y="982"/>
                  </a:cubicBezTo>
                  <a:cubicBezTo>
                    <a:pt x="396" y="822"/>
                    <a:pt x="784" y="609"/>
                    <a:pt x="1172" y="426"/>
                  </a:cubicBezTo>
                  <a:cubicBezTo>
                    <a:pt x="1233" y="289"/>
                    <a:pt x="1278" y="145"/>
                    <a:pt x="130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2"/>
            <p:cNvSpPr/>
            <p:nvPr/>
          </p:nvSpPr>
          <p:spPr>
            <a:xfrm flipH="1" rot="-1527221">
              <a:off x="1252695" y="4684300"/>
              <a:ext cx="159091" cy="142976"/>
            </a:xfrm>
            <a:custGeom>
              <a:rect b="b" l="l" r="r" t="t"/>
              <a:pathLst>
                <a:path extrusionOk="0" h="2360" w="2626">
                  <a:moveTo>
                    <a:pt x="2268" y="1"/>
                  </a:moveTo>
                  <a:cubicBezTo>
                    <a:pt x="2017" y="61"/>
                    <a:pt x="1781" y="138"/>
                    <a:pt x="1545" y="236"/>
                  </a:cubicBezTo>
                  <a:lnTo>
                    <a:pt x="1537" y="244"/>
                  </a:lnTo>
                  <a:cubicBezTo>
                    <a:pt x="1066" y="701"/>
                    <a:pt x="548" y="1119"/>
                    <a:pt x="1" y="1492"/>
                  </a:cubicBezTo>
                  <a:cubicBezTo>
                    <a:pt x="69" y="1781"/>
                    <a:pt x="130" y="2070"/>
                    <a:pt x="206" y="2359"/>
                  </a:cubicBezTo>
                  <a:cubicBezTo>
                    <a:pt x="396" y="2215"/>
                    <a:pt x="586" y="2078"/>
                    <a:pt x="792" y="1948"/>
                  </a:cubicBezTo>
                  <a:cubicBezTo>
                    <a:pt x="1142" y="1712"/>
                    <a:pt x="1522" y="1507"/>
                    <a:pt x="1910" y="1324"/>
                  </a:cubicBezTo>
                  <a:cubicBezTo>
                    <a:pt x="2169" y="1111"/>
                    <a:pt x="2412" y="868"/>
                    <a:pt x="2625" y="602"/>
                  </a:cubicBezTo>
                  <a:cubicBezTo>
                    <a:pt x="2557" y="373"/>
                    <a:pt x="2435" y="168"/>
                    <a:pt x="226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2"/>
            <p:cNvSpPr/>
            <p:nvPr/>
          </p:nvSpPr>
          <p:spPr>
            <a:xfrm flipH="1" rot="-1527221">
              <a:off x="1393284" y="3761695"/>
              <a:ext cx="68277" cy="184415"/>
            </a:xfrm>
            <a:custGeom>
              <a:rect b="b" l="l" r="r" t="t"/>
              <a:pathLst>
                <a:path extrusionOk="0" h="3044" w="1127">
                  <a:moveTo>
                    <a:pt x="1" y="0"/>
                  </a:moveTo>
                  <a:lnTo>
                    <a:pt x="1" y="0"/>
                  </a:lnTo>
                  <a:cubicBezTo>
                    <a:pt x="237" y="905"/>
                    <a:pt x="465" y="1818"/>
                    <a:pt x="617" y="2739"/>
                  </a:cubicBezTo>
                  <a:cubicBezTo>
                    <a:pt x="792" y="2838"/>
                    <a:pt x="959" y="2937"/>
                    <a:pt x="1127" y="3043"/>
                  </a:cubicBezTo>
                  <a:cubicBezTo>
                    <a:pt x="1081" y="2731"/>
                    <a:pt x="1020" y="2419"/>
                    <a:pt x="952" y="2107"/>
                  </a:cubicBezTo>
                  <a:cubicBezTo>
                    <a:pt x="807" y="1408"/>
                    <a:pt x="594" y="715"/>
                    <a:pt x="320" y="53"/>
                  </a:cubicBezTo>
                  <a:cubicBezTo>
                    <a:pt x="214" y="31"/>
                    <a:pt x="107" y="15"/>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2"/>
            <p:cNvSpPr/>
            <p:nvPr/>
          </p:nvSpPr>
          <p:spPr>
            <a:xfrm flipH="1" rot="-1527221">
              <a:off x="1466661" y="3726513"/>
              <a:ext cx="80757" cy="131465"/>
            </a:xfrm>
            <a:custGeom>
              <a:rect b="b" l="l" r="r" t="t"/>
              <a:pathLst>
                <a:path extrusionOk="0" h="2170" w="1333">
                  <a:moveTo>
                    <a:pt x="138" y="1"/>
                  </a:moveTo>
                  <a:cubicBezTo>
                    <a:pt x="92" y="16"/>
                    <a:pt x="46" y="31"/>
                    <a:pt x="1" y="46"/>
                  </a:cubicBezTo>
                  <a:cubicBezTo>
                    <a:pt x="290" y="663"/>
                    <a:pt x="579" y="1287"/>
                    <a:pt x="754" y="1948"/>
                  </a:cubicBezTo>
                  <a:cubicBezTo>
                    <a:pt x="952" y="2017"/>
                    <a:pt x="1142" y="2093"/>
                    <a:pt x="1332" y="2169"/>
                  </a:cubicBezTo>
                  <a:cubicBezTo>
                    <a:pt x="1013" y="1408"/>
                    <a:pt x="617" y="678"/>
                    <a:pt x="13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2"/>
            <p:cNvSpPr/>
            <p:nvPr/>
          </p:nvSpPr>
          <p:spPr>
            <a:xfrm flipH="1" rot="-1527221">
              <a:off x="1520410" y="3711828"/>
              <a:ext cx="80697" cy="96872"/>
            </a:xfrm>
            <a:custGeom>
              <a:rect b="b" l="l" r="r" t="t"/>
              <a:pathLst>
                <a:path extrusionOk="0" h="1599" w="1332">
                  <a:moveTo>
                    <a:pt x="678" y="1"/>
                  </a:moveTo>
                  <a:cubicBezTo>
                    <a:pt x="449" y="107"/>
                    <a:pt x="221" y="237"/>
                    <a:pt x="1" y="359"/>
                  </a:cubicBezTo>
                  <a:cubicBezTo>
                    <a:pt x="107" y="488"/>
                    <a:pt x="214" y="610"/>
                    <a:pt x="313" y="739"/>
                  </a:cubicBezTo>
                  <a:cubicBezTo>
                    <a:pt x="487" y="960"/>
                    <a:pt x="655" y="1195"/>
                    <a:pt x="807" y="1431"/>
                  </a:cubicBezTo>
                  <a:cubicBezTo>
                    <a:pt x="982" y="1485"/>
                    <a:pt x="1157" y="1538"/>
                    <a:pt x="1332" y="1599"/>
                  </a:cubicBezTo>
                  <a:cubicBezTo>
                    <a:pt x="1149" y="1051"/>
                    <a:pt x="929" y="518"/>
                    <a:pt x="67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2"/>
            <p:cNvSpPr/>
            <p:nvPr/>
          </p:nvSpPr>
          <p:spPr>
            <a:xfrm flipH="1" rot="-1527221">
              <a:off x="1333321" y="4849370"/>
              <a:ext cx="43438" cy="25445"/>
            </a:xfrm>
            <a:custGeom>
              <a:rect b="b" l="l" r="r" t="t"/>
              <a:pathLst>
                <a:path extrusionOk="0" h="420" w="717">
                  <a:moveTo>
                    <a:pt x="610" y="1"/>
                  </a:moveTo>
                  <a:cubicBezTo>
                    <a:pt x="412" y="145"/>
                    <a:pt x="206" y="282"/>
                    <a:pt x="1" y="419"/>
                  </a:cubicBezTo>
                  <a:cubicBezTo>
                    <a:pt x="100" y="389"/>
                    <a:pt x="199" y="351"/>
                    <a:pt x="290" y="320"/>
                  </a:cubicBezTo>
                  <a:cubicBezTo>
                    <a:pt x="427" y="275"/>
                    <a:pt x="572" y="237"/>
                    <a:pt x="716" y="198"/>
                  </a:cubicBezTo>
                  <a:cubicBezTo>
                    <a:pt x="670" y="138"/>
                    <a:pt x="640" y="69"/>
                    <a:pt x="61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2"/>
            <p:cNvSpPr/>
            <p:nvPr/>
          </p:nvSpPr>
          <p:spPr>
            <a:xfrm flipH="1" rot="-1527221">
              <a:off x="1174055" y="4356901"/>
              <a:ext cx="159091" cy="126316"/>
            </a:xfrm>
            <a:custGeom>
              <a:rect b="b" l="l" r="r" t="t"/>
              <a:pathLst>
                <a:path extrusionOk="0" h="2085" w="2626">
                  <a:moveTo>
                    <a:pt x="2580" y="0"/>
                  </a:moveTo>
                  <a:cubicBezTo>
                    <a:pt x="1659" y="464"/>
                    <a:pt x="815" y="1065"/>
                    <a:pt x="1" y="1704"/>
                  </a:cubicBezTo>
                  <a:cubicBezTo>
                    <a:pt x="47" y="1826"/>
                    <a:pt x="100" y="1955"/>
                    <a:pt x="145" y="2085"/>
                  </a:cubicBezTo>
                  <a:cubicBezTo>
                    <a:pt x="328" y="1902"/>
                    <a:pt x="526" y="1735"/>
                    <a:pt x="724" y="1575"/>
                  </a:cubicBezTo>
                  <a:cubicBezTo>
                    <a:pt x="1226" y="1172"/>
                    <a:pt x="1758" y="814"/>
                    <a:pt x="2329" y="517"/>
                  </a:cubicBezTo>
                  <a:cubicBezTo>
                    <a:pt x="2390" y="449"/>
                    <a:pt x="2443" y="388"/>
                    <a:pt x="2496" y="320"/>
                  </a:cubicBezTo>
                  <a:cubicBezTo>
                    <a:pt x="2542" y="259"/>
                    <a:pt x="2588" y="198"/>
                    <a:pt x="2626" y="137"/>
                  </a:cubicBezTo>
                  <a:cubicBezTo>
                    <a:pt x="2610" y="99"/>
                    <a:pt x="2595" y="53"/>
                    <a:pt x="25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2"/>
            <p:cNvSpPr/>
            <p:nvPr/>
          </p:nvSpPr>
          <p:spPr>
            <a:xfrm flipH="1" rot="-1527221">
              <a:off x="1306272" y="4772202"/>
              <a:ext cx="118501" cy="106990"/>
            </a:xfrm>
            <a:custGeom>
              <a:rect b="b" l="l" r="r" t="t"/>
              <a:pathLst>
                <a:path extrusionOk="0" h="1766" w="1956">
                  <a:moveTo>
                    <a:pt x="1956" y="0"/>
                  </a:moveTo>
                  <a:cubicBezTo>
                    <a:pt x="1895" y="23"/>
                    <a:pt x="1826" y="54"/>
                    <a:pt x="1765" y="84"/>
                  </a:cubicBezTo>
                  <a:cubicBezTo>
                    <a:pt x="1278" y="487"/>
                    <a:pt x="753" y="853"/>
                    <a:pt x="213" y="1187"/>
                  </a:cubicBezTo>
                  <a:cubicBezTo>
                    <a:pt x="145" y="1233"/>
                    <a:pt x="69" y="1271"/>
                    <a:pt x="0" y="1317"/>
                  </a:cubicBezTo>
                  <a:cubicBezTo>
                    <a:pt x="38" y="1461"/>
                    <a:pt x="76" y="1613"/>
                    <a:pt x="114" y="1766"/>
                  </a:cubicBezTo>
                  <a:cubicBezTo>
                    <a:pt x="594" y="1400"/>
                    <a:pt x="1111" y="1073"/>
                    <a:pt x="1598" y="716"/>
                  </a:cubicBezTo>
                  <a:cubicBezTo>
                    <a:pt x="1636" y="465"/>
                    <a:pt x="1796" y="229"/>
                    <a:pt x="195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2"/>
            <p:cNvSpPr/>
            <p:nvPr/>
          </p:nvSpPr>
          <p:spPr>
            <a:xfrm flipH="1" rot="-1527221">
              <a:off x="1357795" y="3813196"/>
              <a:ext cx="24052" cy="195441"/>
            </a:xfrm>
            <a:custGeom>
              <a:rect b="b" l="l" r="r" t="t"/>
              <a:pathLst>
                <a:path extrusionOk="0" h="3226" w="397">
                  <a:moveTo>
                    <a:pt x="1" y="0"/>
                  </a:moveTo>
                  <a:cubicBezTo>
                    <a:pt x="1" y="1004"/>
                    <a:pt x="1" y="2016"/>
                    <a:pt x="24" y="3020"/>
                  </a:cubicBezTo>
                  <a:cubicBezTo>
                    <a:pt x="24" y="3028"/>
                    <a:pt x="24" y="3028"/>
                    <a:pt x="24" y="3036"/>
                  </a:cubicBezTo>
                  <a:cubicBezTo>
                    <a:pt x="107" y="3104"/>
                    <a:pt x="183" y="3165"/>
                    <a:pt x="267" y="3226"/>
                  </a:cubicBezTo>
                  <a:cubicBezTo>
                    <a:pt x="290" y="3005"/>
                    <a:pt x="313" y="2785"/>
                    <a:pt x="328" y="2556"/>
                  </a:cubicBezTo>
                  <a:cubicBezTo>
                    <a:pt x="396" y="1742"/>
                    <a:pt x="389" y="921"/>
                    <a:pt x="305" y="99"/>
                  </a:cubicBezTo>
                  <a:cubicBezTo>
                    <a:pt x="206" y="61"/>
                    <a:pt x="100" y="30"/>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2"/>
            <p:cNvSpPr/>
            <p:nvPr/>
          </p:nvSpPr>
          <p:spPr>
            <a:xfrm flipH="1" rot="-1527221">
              <a:off x="1257049" y="3947945"/>
              <a:ext cx="83484" cy="212041"/>
            </a:xfrm>
            <a:custGeom>
              <a:rect b="b" l="l" r="r" t="t"/>
              <a:pathLst>
                <a:path extrusionOk="0" h="3500" w="1378">
                  <a:moveTo>
                    <a:pt x="1377" y="0"/>
                  </a:moveTo>
                  <a:cubicBezTo>
                    <a:pt x="1233" y="0"/>
                    <a:pt x="1088" y="23"/>
                    <a:pt x="944" y="31"/>
                  </a:cubicBezTo>
                  <a:cubicBezTo>
                    <a:pt x="898" y="221"/>
                    <a:pt x="852" y="419"/>
                    <a:pt x="814" y="609"/>
                  </a:cubicBezTo>
                  <a:cubicBezTo>
                    <a:pt x="738" y="989"/>
                    <a:pt x="677" y="1377"/>
                    <a:pt x="540" y="1735"/>
                  </a:cubicBezTo>
                  <a:cubicBezTo>
                    <a:pt x="365" y="2168"/>
                    <a:pt x="175" y="2587"/>
                    <a:pt x="0" y="3021"/>
                  </a:cubicBezTo>
                  <a:cubicBezTo>
                    <a:pt x="61" y="3097"/>
                    <a:pt x="130" y="3180"/>
                    <a:pt x="190" y="3264"/>
                  </a:cubicBezTo>
                  <a:cubicBezTo>
                    <a:pt x="244" y="3340"/>
                    <a:pt x="305" y="3424"/>
                    <a:pt x="358" y="3500"/>
                  </a:cubicBezTo>
                  <a:cubicBezTo>
                    <a:pt x="449" y="3241"/>
                    <a:pt x="556" y="2983"/>
                    <a:pt x="655" y="2724"/>
                  </a:cubicBezTo>
                  <a:cubicBezTo>
                    <a:pt x="731" y="2420"/>
                    <a:pt x="807" y="2123"/>
                    <a:pt x="875" y="1819"/>
                  </a:cubicBezTo>
                  <a:cubicBezTo>
                    <a:pt x="966" y="1446"/>
                    <a:pt x="1058" y="1081"/>
                    <a:pt x="1172" y="708"/>
                  </a:cubicBezTo>
                  <a:cubicBezTo>
                    <a:pt x="1248" y="480"/>
                    <a:pt x="1316" y="244"/>
                    <a:pt x="137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2"/>
            <p:cNvSpPr/>
            <p:nvPr/>
          </p:nvSpPr>
          <p:spPr>
            <a:xfrm flipH="1" rot="-1527221">
              <a:off x="1306315" y="3887969"/>
              <a:ext cx="56766" cy="193200"/>
            </a:xfrm>
            <a:custGeom>
              <a:rect b="b" l="l" r="r" t="t"/>
              <a:pathLst>
                <a:path extrusionOk="0" h="3189" w="937">
                  <a:moveTo>
                    <a:pt x="556" y="0"/>
                  </a:moveTo>
                  <a:cubicBezTo>
                    <a:pt x="533" y="175"/>
                    <a:pt x="511" y="350"/>
                    <a:pt x="495" y="525"/>
                  </a:cubicBezTo>
                  <a:cubicBezTo>
                    <a:pt x="374" y="1286"/>
                    <a:pt x="214" y="2047"/>
                    <a:pt x="1" y="2792"/>
                  </a:cubicBezTo>
                  <a:cubicBezTo>
                    <a:pt x="138" y="2922"/>
                    <a:pt x="267" y="3051"/>
                    <a:pt x="396" y="3188"/>
                  </a:cubicBezTo>
                  <a:cubicBezTo>
                    <a:pt x="511" y="2709"/>
                    <a:pt x="609" y="2237"/>
                    <a:pt x="693" y="1750"/>
                  </a:cubicBezTo>
                  <a:cubicBezTo>
                    <a:pt x="769" y="1309"/>
                    <a:pt x="868" y="868"/>
                    <a:pt x="937" y="419"/>
                  </a:cubicBezTo>
                  <a:cubicBezTo>
                    <a:pt x="800" y="289"/>
                    <a:pt x="670" y="153"/>
                    <a:pt x="55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2"/>
            <p:cNvSpPr/>
            <p:nvPr/>
          </p:nvSpPr>
          <p:spPr>
            <a:xfrm flipH="1" rot="-1527221">
              <a:off x="1316650" y="3849688"/>
              <a:ext cx="18054" cy="122620"/>
            </a:xfrm>
            <a:custGeom>
              <a:rect b="b" l="l" r="r" t="t"/>
              <a:pathLst>
                <a:path extrusionOk="0" h="2024" w="298">
                  <a:moveTo>
                    <a:pt x="0" y="0"/>
                  </a:moveTo>
                  <a:lnTo>
                    <a:pt x="0" y="0"/>
                  </a:lnTo>
                  <a:cubicBezTo>
                    <a:pt x="8" y="107"/>
                    <a:pt x="16" y="221"/>
                    <a:pt x="23" y="327"/>
                  </a:cubicBezTo>
                  <a:cubicBezTo>
                    <a:pt x="54" y="890"/>
                    <a:pt x="54" y="1461"/>
                    <a:pt x="16" y="2024"/>
                  </a:cubicBezTo>
                  <a:cubicBezTo>
                    <a:pt x="76" y="1727"/>
                    <a:pt x="137" y="1400"/>
                    <a:pt x="175" y="1103"/>
                  </a:cubicBezTo>
                  <a:cubicBezTo>
                    <a:pt x="213" y="807"/>
                    <a:pt x="251" y="510"/>
                    <a:pt x="297" y="213"/>
                  </a:cubicBezTo>
                  <a:cubicBezTo>
                    <a:pt x="206" y="137"/>
                    <a:pt x="107" y="61"/>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2"/>
            <p:cNvSpPr/>
            <p:nvPr/>
          </p:nvSpPr>
          <p:spPr>
            <a:xfrm flipH="1" rot="-1527221">
              <a:off x="1454207" y="5046783"/>
              <a:ext cx="23082" cy="24960"/>
            </a:xfrm>
            <a:custGeom>
              <a:rect b="b" l="l" r="r" t="t"/>
              <a:pathLst>
                <a:path extrusionOk="0" h="412" w="381">
                  <a:moveTo>
                    <a:pt x="381" y="1"/>
                  </a:moveTo>
                  <a:lnTo>
                    <a:pt x="381" y="1"/>
                  </a:lnTo>
                  <a:cubicBezTo>
                    <a:pt x="251" y="46"/>
                    <a:pt x="122" y="92"/>
                    <a:pt x="0" y="130"/>
                  </a:cubicBezTo>
                  <a:lnTo>
                    <a:pt x="69" y="411"/>
                  </a:lnTo>
                  <a:cubicBezTo>
                    <a:pt x="175" y="274"/>
                    <a:pt x="274" y="138"/>
                    <a:pt x="38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2"/>
            <p:cNvSpPr/>
            <p:nvPr/>
          </p:nvSpPr>
          <p:spPr>
            <a:xfrm flipH="1" rot="-1527221">
              <a:off x="1172322" y="4146272"/>
              <a:ext cx="100507" cy="130981"/>
            </a:xfrm>
            <a:custGeom>
              <a:rect b="b" l="l" r="r" t="t"/>
              <a:pathLst>
                <a:path extrusionOk="0" h="2162" w="1659">
                  <a:moveTo>
                    <a:pt x="1088" y="0"/>
                  </a:moveTo>
                  <a:lnTo>
                    <a:pt x="951" y="244"/>
                  </a:lnTo>
                  <a:cubicBezTo>
                    <a:pt x="617" y="868"/>
                    <a:pt x="312" y="1514"/>
                    <a:pt x="0" y="2161"/>
                  </a:cubicBezTo>
                  <a:cubicBezTo>
                    <a:pt x="518" y="1461"/>
                    <a:pt x="1065" y="792"/>
                    <a:pt x="1659" y="145"/>
                  </a:cubicBezTo>
                  <a:cubicBezTo>
                    <a:pt x="1469" y="99"/>
                    <a:pt x="1278" y="54"/>
                    <a:pt x="108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2"/>
            <p:cNvSpPr/>
            <p:nvPr/>
          </p:nvSpPr>
          <p:spPr>
            <a:xfrm flipH="1" rot="-1527221">
              <a:off x="1436228" y="3732575"/>
              <a:ext cx="84392" cy="155577"/>
            </a:xfrm>
            <a:custGeom>
              <a:rect b="b" l="l" r="r" t="t"/>
              <a:pathLst>
                <a:path extrusionOk="0" h="2568" w="1393">
                  <a:moveTo>
                    <a:pt x="543" y="0"/>
                  </a:moveTo>
                  <a:cubicBezTo>
                    <a:pt x="362" y="0"/>
                    <a:pt x="182" y="16"/>
                    <a:pt x="1" y="41"/>
                  </a:cubicBezTo>
                  <a:cubicBezTo>
                    <a:pt x="533" y="817"/>
                    <a:pt x="967" y="1654"/>
                    <a:pt x="1309" y="2529"/>
                  </a:cubicBezTo>
                  <a:lnTo>
                    <a:pt x="1393" y="2567"/>
                  </a:lnTo>
                  <a:cubicBezTo>
                    <a:pt x="1233" y="1708"/>
                    <a:pt x="1020" y="856"/>
                    <a:pt x="799" y="11"/>
                  </a:cubicBezTo>
                  <a:cubicBezTo>
                    <a:pt x="714" y="4"/>
                    <a:pt x="629" y="0"/>
                    <a:pt x="5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2"/>
            <p:cNvSpPr/>
            <p:nvPr/>
          </p:nvSpPr>
          <p:spPr>
            <a:xfrm flipH="1" rot="-1527221">
              <a:off x="1227360" y="3982163"/>
              <a:ext cx="93601" cy="260992"/>
            </a:xfrm>
            <a:custGeom>
              <a:rect b="b" l="l" r="r" t="t"/>
              <a:pathLst>
                <a:path extrusionOk="0" h="4308" w="1545">
                  <a:moveTo>
                    <a:pt x="1316" y="1"/>
                  </a:moveTo>
                  <a:cubicBezTo>
                    <a:pt x="1179" y="305"/>
                    <a:pt x="1058" y="625"/>
                    <a:pt x="936" y="937"/>
                  </a:cubicBezTo>
                  <a:cubicBezTo>
                    <a:pt x="738" y="1469"/>
                    <a:pt x="525" y="1987"/>
                    <a:pt x="327" y="2512"/>
                  </a:cubicBezTo>
                  <a:cubicBezTo>
                    <a:pt x="282" y="2687"/>
                    <a:pt x="236" y="2862"/>
                    <a:pt x="183" y="3037"/>
                  </a:cubicBezTo>
                  <a:cubicBezTo>
                    <a:pt x="130" y="3257"/>
                    <a:pt x="69" y="3478"/>
                    <a:pt x="0" y="3698"/>
                  </a:cubicBezTo>
                  <a:cubicBezTo>
                    <a:pt x="137" y="3904"/>
                    <a:pt x="274" y="4102"/>
                    <a:pt x="403" y="4307"/>
                  </a:cubicBezTo>
                  <a:cubicBezTo>
                    <a:pt x="449" y="4178"/>
                    <a:pt x="495" y="4041"/>
                    <a:pt x="540" y="3911"/>
                  </a:cubicBezTo>
                  <a:cubicBezTo>
                    <a:pt x="654" y="3516"/>
                    <a:pt x="769" y="3120"/>
                    <a:pt x="890" y="2732"/>
                  </a:cubicBezTo>
                  <a:cubicBezTo>
                    <a:pt x="1088" y="2078"/>
                    <a:pt x="1347" y="1446"/>
                    <a:pt x="1545" y="800"/>
                  </a:cubicBezTo>
                  <a:cubicBezTo>
                    <a:pt x="1507" y="495"/>
                    <a:pt x="1469" y="206"/>
                    <a:pt x="131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2"/>
            <p:cNvSpPr/>
            <p:nvPr/>
          </p:nvSpPr>
          <p:spPr>
            <a:xfrm flipH="1" rot="-1527221">
              <a:off x="1582709" y="3713260"/>
              <a:ext cx="92692" cy="44347"/>
            </a:xfrm>
            <a:custGeom>
              <a:rect b="b" l="l" r="r" t="t"/>
              <a:pathLst>
                <a:path extrusionOk="0" h="732" w="1530">
                  <a:moveTo>
                    <a:pt x="951" y="1"/>
                  </a:moveTo>
                  <a:cubicBezTo>
                    <a:pt x="654" y="168"/>
                    <a:pt x="327" y="297"/>
                    <a:pt x="0" y="381"/>
                  </a:cubicBezTo>
                  <a:cubicBezTo>
                    <a:pt x="510" y="480"/>
                    <a:pt x="1020" y="594"/>
                    <a:pt x="1529" y="731"/>
                  </a:cubicBezTo>
                  <a:cubicBezTo>
                    <a:pt x="1347" y="480"/>
                    <a:pt x="1157" y="237"/>
                    <a:pt x="95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2"/>
            <p:cNvSpPr/>
            <p:nvPr/>
          </p:nvSpPr>
          <p:spPr>
            <a:xfrm flipH="1" rot="-1527221">
              <a:off x="1486782" y="5063714"/>
              <a:ext cx="27686" cy="201924"/>
            </a:xfrm>
            <a:custGeom>
              <a:rect b="b" l="l" r="r" t="t"/>
              <a:pathLst>
                <a:path extrusionOk="0" h="3333" w="457">
                  <a:moveTo>
                    <a:pt x="396" y="0"/>
                  </a:moveTo>
                  <a:lnTo>
                    <a:pt x="396" y="0"/>
                  </a:lnTo>
                  <a:cubicBezTo>
                    <a:pt x="267" y="175"/>
                    <a:pt x="130" y="350"/>
                    <a:pt x="0" y="525"/>
                  </a:cubicBezTo>
                  <a:cubicBezTo>
                    <a:pt x="39" y="708"/>
                    <a:pt x="84" y="898"/>
                    <a:pt x="130" y="1088"/>
                  </a:cubicBezTo>
                  <a:cubicBezTo>
                    <a:pt x="175" y="1294"/>
                    <a:pt x="214" y="1499"/>
                    <a:pt x="236" y="1704"/>
                  </a:cubicBezTo>
                  <a:cubicBezTo>
                    <a:pt x="381" y="2237"/>
                    <a:pt x="434" y="2785"/>
                    <a:pt x="404" y="3332"/>
                  </a:cubicBezTo>
                  <a:cubicBezTo>
                    <a:pt x="457" y="2572"/>
                    <a:pt x="389" y="1088"/>
                    <a:pt x="39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2"/>
            <p:cNvSpPr/>
            <p:nvPr/>
          </p:nvSpPr>
          <p:spPr>
            <a:xfrm flipH="1" rot="-1527221">
              <a:off x="1372634" y="3785074"/>
              <a:ext cx="29989" cy="95903"/>
            </a:xfrm>
            <a:custGeom>
              <a:rect b="b" l="l" r="r" t="t"/>
              <a:pathLst>
                <a:path extrusionOk="0" h="1583" w="495">
                  <a:moveTo>
                    <a:pt x="0" y="0"/>
                  </a:moveTo>
                  <a:cubicBezTo>
                    <a:pt x="31" y="91"/>
                    <a:pt x="69" y="175"/>
                    <a:pt x="99" y="259"/>
                  </a:cubicBezTo>
                  <a:cubicBezTo>
                    <a:pt x="252" y="692"/>
                    <a:pt x="381" y="1134"/>
                    <a:pt x="495" y="1582"/>
                  </a:cubicBezTo>
                  <a:cubicBezTo>
                    <a:pt x="487" y="1096"/>
                    <a:pt x="487" y="601"/>
                    <a:pt x="487" y="114"/>
                  </a:cubicBezTo>
                  <a:lnTo>
                    <a:pt x="312" y="76"/>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2"/>
            <p:cNvSpPr/>
            <p:nvPr/>
          </p:nvSpPr>
          <p:spPr>
            <a:xfrm flipH="1" rot="-1527221">
              <a:off x="1279010" y="3945695"/>
              <a:ext cx="22173" cy="93177"/>
            </a:xfrm>
            <a:custGeom>
              <a:rect b="b" l="l" r="r" t="t"/>
              <a:pathLst>
                <a:path extrusionOk="0" h="1538" w="366">
                  <a:moveTo>
                    <a:pt x="289" y="0"/>
                  </a:moveTo>
                  <a:cubicBezTo>
                    <a:pt x="236" y="320"/>
                    <a:pt x="167" y="647"/>
                    <a:pt x="107" y="966"/>
                  </a:cubicBezTo>
                  <a:cubicBezTo>
                    <a:pt x="69" y="1157"/>
                    <a:pt x="38" y="1347"/>
                    <a:pt x="0" y="1537"/>
                  </a:cubicBezTo>
                  <a:cubicBezTo>
                    <a:pt x="167" y="1043"/>
                    <a:pt x="251" y="525"/>
                    <a:pt x="365" y="8"/>
                  </a:cubicBezTo>
                  <a:cubicBezTo>
                    <a:pt x="342" y="8"/>
                    <a:pt x="327" y="0"/>
                    <a:pt x="30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2"/>
            <p:cNvSpPr/>
            <p:nvPr/>
          </p:nvSpPr>
          <p:spPr>
            <a:xfrm flipH="1" rot="-1527221">
              <a:off x="1161454" y="4403469"/>
              <a:ext cx="180235" cy="177024"/>
            </a:xfrm>
            <a:custGeom>
              <a:rect b="b" l="l" r="r" t="t"/>
              <a:pathLst>
                <a:path extrusionOk="0" h="2922" w="2975">
                  <a:moveTo>
                    <a:pt x="2587" y="0"/>
                  </a:moveTo>
                  <a:cubicBezTo>
                    <a:pt x="2465" y="53"/>
                    <a:pt x="2336" y="114"/>
                    <a:pt x="2206" y="183"/>
                  </a:cubicBezTo>
                  <a:cubicBezTo>
                    <a:pt x="2092" y="320"/>
                    <a:pt x="1963" y="457"/>
                    <a:pt x="1834" y="586"/>
                  </a:cubicBezTo>
                  <a:cubicBezTo>
                    <a:pt x="1316" y="1126"/>
                    <a:pt x="746" y="1613"/>
                    <a:pt x="137" y="2054"/>
                  </a:cubicBezTo>
                  <a:lnTo>
                    <a:pt x="0" y="2146"/>
                  </a:lnTo>
                  <a:cubicBezTo>
                    <a:pt x="76" y="2404"/>
                    <a:pt x="145" y="2663"/>
                    <a:pt x="198" y="2922"/>
                  </a:cubicBezTo>
                  <a:cubicBezTo>
                    <a:pt x="403" y="2785"/>
                    <a:pt x="616" y="2648"/>
                    <a:pt x="829" y="2518"/>
                  </a:cubicBezTo>
                  <a:cubicBezTo>
                    <a:pt x="921" y="2442"/>
                    <a:pt x="1012" y="2374"/>
                    <a:pt x="1103" y="2298"/>
                  </a:cubicBezTo>
                  <a:cubicBezTo>
                    <a:pt x="1476" y="1994"/>
                    <a:pt x="1849" y="1674"/>
                    <a:pt x="2191" y="1332"/>
                  </a:cubicBezTo>
                  <a:cubicBezTo>
                    <a:pt x="2488" y="1050"/>
                    <a:pt x="2747" y="731"/>
                    <a:pt x="2975" y="396"/>
                  </a:cubicBezTo>
                  <a:cubicBezTo>
                    <a:pt x="2853" y="259"/>
                    <a:pt x="2716" y="137"/>
                    <a:pt x="258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2"/>
            <p:cNvSpPr/>
            <p:nvPr/>
          </p:nvSpPr>
          <p:spPr>
            <a:xfrm flipH="1" rot="-1527221">
              <a:off x="1190360" y="4513432"/>
              <a:ext cx="175206" cy="139705"/>
            </a:xfrm>
            <a:custGeom>
              <a:rect b="b" l="l" r="r" t="t"/>
              <a:pathLst>
                <a:path extrusionOk="0" h="2306" w="2892">
                  <a:moveTo>
                    <a:pt x="2892" y="1"/>
                  </a:moveTo>
                  <a:lnTo>
                    <a:pt x="2892" y="1"/>
                  </a:lnTo>
                  <a:cubicBezTo>
                    <a:pt x="2276" y="191"/>
                    <a:pt x="1675" y="449"/>
                    <a:pt x="1112" y="777"/>
                  </a:cubicBezTo>
                  <a:cubicBezTo>
                    <a:pt x="997" y="830"/>
                    <a:pt x="891" y="898"/>
                    <a:pt x="784" y="967"/>
                  </a:cubicBezTo>
                  <a:cubicBezTo>
                    <a:pt x="571" y="1134"/>
                    <a:pt x="351" y="1294"/>
                    <a:pt x="138" y="1446"/>
                  </a:cubicBezTo>
                  <a:lnTo>
                    <a:pt x="1" y="1545"/>
                  </a:lnTo>
                  <a:cubicBezTo>
                    <a:pt x="8" y="1621"/>
                    <a:pt x="24" y="1697"/>
                    <a:pt x="39" y="1773"/>
                  </a:cubicBezTo>
                  <a:cubicBezTo>
                    <a:pt x="62" y="1956"/>
                    <a:pt x="92" y="2131"/>
                    <a:pt x="122" y="2306"/>
                  </a:cubicBezTo>
                  <a:cubicBezTo>
                    <a:pt x="442" y="2055"/>
                    <a:pt x="762" y="1796"/>
                    <a:pt x="1096" y="1560"/>
                  </a:cubicBezTo>
                  <a:cubicBezTo>
                    <a:pt x="1606" y="1195"/>
                    <a:pt x="2139" y="845"/>
                    <a:pt x="2580" y="396"/>
                  </a:cubicBezTo>
                  <a:cubicBezTo>
                    <a:pt x="2686" y="282"/>
                    <a:pt x="2785" y="168"/>
                    <a:pt x="2877" y="39"/>
                  </a:cubicBezTo>
                  <a:cubicBezTo>
                    <a:pt x="2884" y="31"/>
                    <a:pt x="2884" y="16"/>
                    <a:pt x="289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2"/>
            <p:cNvSpPr/>
            <p:nvPr/>
          </p:nvSpPr>
          <p:spPr>
            <a:xfrm flipH="1" rot="-1527221">
              <a:off x="1226251" y="4105295"/>
              <a:ext cx="88088" cy="180719"/>
            </a:xfrm>
            <a:custGeom>
              <a:rect b="b" l="l" r="r" t="t"/>
              <a:pathLst>
                <a:path extrusionOk="0" h="2983" w="1454">
                  <a:moveTo>
                    <a:pt x="1218" y="0"/>
                  </a:moveTo>
                  <a:cubicBezTo>
                    <a:pt x="1066" y="259"/>
                    <a:pt x="929" y="525"/>
                    <a:pt x="799" y="792"/>
                  </a:cubicBezTo>
                  <a:cubicBezTo>
                    <a:pt x="556" y="1294"/>
                    <a:pt x="351" y="1804"/>
                    <a:pt x="160" y="2329"/>
                  </a:cubicBezTo>
                  <a:cubicBezTo>
                    <a:pt x="130" y="2450"/>
                    <a:pt x="92" y="2572"/>
                    <a:pt x="61" y="2694"/>
                  </a:cubicBezTo>
                  <a:cubicBezTo>
                    <a:pt x="39" y="2762"/>
                    <a:pt x="16" y="2823"/>
                    <a:pt x="1" y="2892"/>
                  </a:cubicBezTo>
                  <a:lnTo>
                    <a:pt x="54" y="2983"/>
                  </a:lnTo>
                  <a:cubicBezTo>
                    <a:pt x="274" y="2534"/>
                    <a:pt x="495" y="2085"/>
                    <a:pt x="708" y="1629"/>
                  </a:cubicBezTo>
                  <a:cubicBezTo>
                    <a:pt x="875" y="1279"/>
                    <a:pt x="1050" y="921"/>
                    <a:pt x="1241" y="571"/>
                  </a:cubicBezTo>
                  <a:cubicBezTo>
                    <a:pt x="1309" y="442"/>
                    <a:pt x="1385" y="305"/>
                    <a:pt x="1454" y="175"/>
                  </a:cubicBezTo>
                  <a:cubicBezTo>
                    <a:pt x="1370" y="130"/>
                    <a:pt x="1294" y="69"/>
                    <a:pt x="12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2"/>
            <p:cNvSpPr/>
            <p:nvPr/>
          </p:nvSpPr>
          <p:spPr>
            <a:xfrm flipH="1" rot="-1527221">
              <a:off x="1334312" y="4870610"/>
              <a:ext cx="121287" cy="108807"/>
            </a:xfrm>
            <a:custGeom>
              <a:rect b="b" l="l" r="r" t="t"/>
              <a:pathLst>
                <a:path extrusionOk="0" h="1796" w="2002">
                  <a:moveTo>
                    <a:pt x="1743" y="0"/>
                  </a:moveTo>
                  <a:cubicBezTo>
                    <a:pt x="1538" y="46"/>
                    <a:pt x="1332" y="99"/>
                    <a:pt x="1134" y="168"/>
                  </a:cubicBezTo>
                  <a:cubicBezTo>
                    <a:pt x="746" y="297"/>
                    <a:pt x="381" y="464"/>
                    <a:pt x="1" y="616"/>
                  </a:cubicBezTo>
                  <a:cubicBezTo>
                    <a:pt x="107" y="1012"/>
                    <a:pt x="206" y="1408"/>
                    <a:pt x="313" y="1796"/>
                  </a:cubicBezTo>
                  <a:cubicBezTo>
                    <a:pt x="617" y="1552"/>
                    <a:pt x="952" y="1324"/>
                    <a:pt x="1271" y="1088"/>
                  </a:cubicBezTo>
                  <a:cubicBezTo>
                    <a:pt x="1522" y="906"/>
                    <a:pt x="1766" y="708"/>
                    <a:pt x="2002" y="502"/>
                  </a:cubicBezTo>
                  <a:cubicBezTo>
                    <a:pt x="1986" y="457"/>
                    <a:pt x="1971" y="411"/>
                    <a:pt x="1956" y="373"/>
                  </a:cubicBezTo>
                  <a:cubicBezTo>
                    <a:pt x="1903" y="236"/>
                    <a:pt x="1834" y="114"/>
                    <a:pt x="17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2"/>
            <p:cNvSpPr/>
            <p:nvPr/>
          </p:nvSpPr>
          <p:spPr>
            <a:xfrm flipH="1" rot="-1527221">
              <a:off x="1169265" y="4160371"/>
              <a:ext cx="146611" cy="199621"/>
            </a:xfrm>
            <a:custGeom>
              <a:rect b="b" l="l" r="r" t="t"/>
              <a:pathLst>
                <a:path extrusionOk="0" h="3295" w="2420">
                  <a:moveTo>
                    <a:pt x="2382" y="0"/>
                  </a:moveTo>
                  <a:cubicBezTo>
                    <a:pt x="1583" y="829"/>
                    <a:pt x="883" y="1758"/>
                    <a:pt x="198" y="2686"/>
                  </a:cubicBezTo>
                  <a:lnTo>
                    <a:pt x="1" y="2952"/>
                  </a:lnTo>
                  <a:cubicBezTo>
                    <a:pt x="69" y="3066"/>
                    <a:pt x="130" y="3180"/>
                    <a:pt x="191" y="3294"/>
                  </a:cubicBezTo>
                  <a:cubicBezTo>
                    <a:pt x="343" y="3036"/>
                    <a:pt x="503" y="2777"/>
                    <a:pt x="662" y="2526"/>
                  </a:cubicBezTo>
                  <a:cubicBezTo>
                    <a:pt x="1180" y="1727"/>
                    <a:pt x="1758" y="974"/>
                    <a:pt x="2298" y="190"/>
                  </a:cubicBezTo>
                  <a:cubicBezTo>
                    <a:pt x="2336" y="137"/>
                    <a:pt x="2374" y="76"/>
                    <a:pt x="2420" y="15"/>
                  </a:cubicBezTo>
                  <a:lnTo>
                    <a:pt x="2382"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2"/>
            <p:cNvSpPr/>
            <p:nvPr/>
          </p:nvSpPr>
          <p:spPr>
            <a:xfrm flipH="1" rot="-1527221">
              <a:off x="1134905" y="4189181"/>
              <a:ext cx="169633" cy="211193"/>
            </a:xfrm>
            <a:custGeom>
              <a:rect b="b" l="l" r="r" t="t"/>
              <a:pathLst>
                <a:path extrusionOk="0" h="3486" w="2800">
                  <a:moveTo>
                    <a:pt x="2321" y="1"/>
                  </a:moveTo>
                  <a:cubicBezTo>
                    <a:pt x="2062" y="389"/>
                    <a:pt x="1780" y="769"/>
                    <a:pt x="1499" y="1142"/>
                  </a:cubicBezTo>
                  <a:cubicBezTo>
                    <a:pt x="959" y="1888"/>
                    <a:pt x="464" y="2656"/>
                    <a:pt x="0" y="3440"/>
                  </a:cubicBezTo>
                  <a:lnTo>
                    <a:pt x="23" y="3485"/>
                  </a:lnTo>
                  <a:cubicBezTo>
                    <a:pt x="753" y="2801"/>
                    <a:pt x="1552" y="2169"/>
                    <a:pt x="2351" y="1553"/>
                  </a:cubicBezTo>
                  <a:lnTo>
                    <a:pt x="2800" y="1195"/>
                  </a:lnTo>
                  <a:cubicBezTo>
                    <a:pt x="2739" y="754"/>
                    <a:pt x="2610" y="313"/>
                    <a:pt x="232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2"/>
            <p:cNvSpPr/>
            <p:nvPr/>
          </p:nvSpPr>
          <p:spPr>
            <a:xfrm flipH="1" rot="-1527221">
              <a:off x="1196304" y="3817563"/>
              <a:ext cx="803938" cy="1236683"/>
            </a:xfrm>
            <a:custGeom>
              <a:rect b="b" l="l" r="r" t="t"/>
              <a:pathLst>
                <a:path extrusionOk="0" h="20413" w="13270">
                  <a:moveTo>
                    <a:pt x="435" y="0"/>
                  </a:moveTo>
                  <a:cubicBezTo>
                    <a:pt x="330" y="23"/>
                    <a:pt x="216" y="33"/>
                    <a:pt x="104" y="33"/>
                  </a:cubicBezTo>
                  <a:cubicBezTo>
                    <a:pt x="70" y="33"/>
                    <a:pt x="35" y="32"/>
                    <a:pt x="1" y="31"/>
                  </a:cubicBezTo>
                  <a:lnTo>
                    <a:pt x="1" y="31"/>
                  </a:lnTo>
                  <a:cubicBezTo>
                    <a:pt x="914" y="221"/>
                    <a:pt x="1652" y="883"/>
                    <a:pt x="1949" y="1765"/>
                  </a:cubicBezTo>
                  <a:cubicBezTo>
                    <a:pt x="2222" y="2640"/>
                    <a:pt x="2055" y="3736"/>
                    <a:pt x="2732" y="4367"/>
                  </a:cubicBezTo>
                  <a:cubicBezTo>
                    <a:pt x="3356" y="4953"/>
                    <a:pt x="4459" y="4854"/>
                    <a:pt x="4992" y="5524"/>
                  </a:cubicBezTo>
                  <a:cubicBezTo>
                    <a:pt x="5578" y="6262"/>
                    <a:pt x="5098" y="7403"/>
                    <a:pt x="5509" y="8247"/>
                  </a:cubicBezTo>
                  <a:cubicBezTo>
                    <a:pt x="5958" y="9175"/>
                    <a:pt x="7320" y="9419"/>
                    <a:pt x="7662" y="10393"/>
                  </a:cubicBezTo>
                  <a:cubicBezTo>
                    <a:pt x="7959" y="11222"/>
                    <a:pt x="7358" y="12295"/>
                    <a:pt x="7929" y="12964"/>
                  </a:cubicBezTo>
                  <a:cubicBezTo>
                    <a:pt x="8263" y="13367"/>
                    <a:pt x="8902" y="13436"/>
                    <a:pt x="9214" y="13854"/>
                  </a:cubicBezTo>
                  <a:cubicBezTo>
                    <a:pt x="9595" y="14356"/>
                    <a:pt x="9344" y="15094"/>
                    <a:pt x="9503" y="15711"/>
                  </a:cubicBezTo>
                  <a:cubicBezTo>
                    <a:pt x="9716" y="16532"/>
                    <a:pt x="10591" y="16958"/>
                    <a:pt x="11276" y="17453"/>
                  </a:cubicBezTo>
                  <a:cubicBezTo>
                    <a:pt x="12257" y="18183"/>
                    <a:pt x="12957" y="19233"/>
                    <a:pt x="13269" y="20412"/>
                  </a:cubicBezTo>
                  <a:cubicBezTo>
                    <a:pt x="13239" y="20207"/>
                    <a:pt x="13208" y="20002"/>
                    <a:pt x="13163" y="19796"/>
                  </a:cubicBezTo>
                  <a:cubicBezTo>
                    <a:pt x="12455" y="16783"/>
                    <a:pt x="11542" y="13938"/>
                    <a:pt x="11048" y="10750"/>
                  </a:cubicBezTo>
                  <a:cubicBezTo>
                    <a:pt x="10675" y="8232"/>
                    <a:pt x="9427" y="6033"/>
                    <a:pt x="7890" y="3903"/>
                  </a:cubicBezTo>
                  <a:cubicBezTo>
                    <a:pt x="6057" y="1476"/>
                    <a:pt x="3265" y="556"/>
                    <a:pt x="43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2"/>
            <p:cNvSpPr/>
            <p:nvPr/>
          </p:nvSpPr>
          <p:spPr>
            <a:xfrm flipH="1" rot="-1527221">
              <a:off x="1496382" y="4559449"/>
              <a:ext cx="93177" cy="37380"/>
            </a:xfrm>
            <a:custGeom>
              <a:rect b="b" l="l" r="r" t="t"/>
              <a:pathLst>
                <a:path extrusionOk="0" h="617" w="1538">
                  <a:moveTo>
                    <a:pt x="8" y="0"/>
                  </a:moveTo>
                  <a:lnTo>
                    <a:pt x="0" y="99"/>
                  </a:lnTo>
                  <a:cubicBezTo>
                    <a:pt x="335" y="206"/>
                    <a:pt x="670" y="320"/>
                    <a:pt x="997" y="434"/>
                  </a:cubicBezTo>
                  <a:cubicBezTo>
                    <a:pt x="1180" y="495"/>
                    <a:pt x="1354" y="556"/>
                    <a:pt x="1537" y="616"/>
                  </a:cubicBezTo>
                  <a:cubicBezTo>
                    <a:pt x="1027" y="411"/>
                    <a:pt x="518" y="206"/>
                    <a:pt x="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2"/>
            <p:cNvSpPr/>
            <p:nvPr/>
          </p:nvSpPr>
          <p:spPr>
            <a:xfrm flipH="1" rot="-1527221">
              <a:off x="1366249" y="4536774"/>
              <a:ext cx="222643" cy="119894"/>
            </a:xfrm>
            <a:custGeom>
              <a:rect b="b" l="l" r="r" t="t"/>
              <a:pathLst>
                <a:path extrusionOk="0" h="1979" w="3675">
                  <a:moveTo>
                    <a:pt x="0" y="1"/>
                  </a:moveTo>
                  <a:lnTo>
                    <a:pt x="0" y="1"/>
                  </a:lnTo>
                  <a:cubicBezTo>
                    <a:pt x="16" y="161"/>
                    <a:pt x="16" y="313"/>
                    <a:pt x="0" y="473"/>
                  </a:cubicBezTo>
                  <a:cubicBezTo>
                    <a:pt x="1233" y="967"/>
                    <a:pt x="2465" y="1439"/>
                    <a:pt x="3675" y="1979"/>
                  </a:cubicBezTo>
                  <a:cubicBezTo>
                    <a:pt x="3607" y="1652"/>
                    <a:pt x="3538" y="1325"/>
                    <a:pt x="3477" y="990"/>
                  </a:cubicBezTo>
                  <a:cubicBezTo>
                    <a:pt x="3051" y="822"/>
                    <a:pt x="2617" y="670"/>
                    <a:pt x="2184" y="533"/>
                  </a:cubicBezTo>
                  <a:cubicBezTo>
                    <a:pt x="1469" y="313"/>
                    <a:pt x="738" y="138"/>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2"/>
            <p:cNvSpPr/>
            <p:nvPr/>
          </p:nvSpPr>
          <p:spPr>
            <a:xfrm flipH="1" rot="-1527221">
              <a:off x="1309474" y="4223853"/>
              <a:ext cx="286740" cy="81181"/>
            </a:xfrm>
            <a:custGeom>
              <a:rect b="b" l="l" r="r" t="t"/>
              <a:pathLst>
                <a:path extrusionOk="0" h="1340" w="4733">
                  <a:moveTo>
                    <a:pt x="0" y="1"/>
                  </a:moveTo>
                  <a:cubicBezTo>
                    <a:pt x="23" y="92"/>
                    <a:pt x="46" y="176"/>
                    <a:pt x="61" y="267"/>
                  </a:cubicBezTo>
                  <a:cubicBezTo>
                    <a:pt x="342" y="282"/>
                    <a:pt x="632" y="297"/>
                    <a:pt x="921" y="328"/>
                  </a:cubicBezTo>
                  <a:cubicBezTo>
                    <a:pt x="2237" y="457"/>
                    <a:pt x="3500" y="860"/>
                    <a:pt x="4732" y="1340"/>
                  </a:cubicBezTo>
                  <a:cubicBezTo>
                    <a:pt x="4641" y="1134"/>
                    <a:pt x="4542" y="929"/>
                    <a:pt x="4436" y="731"/>
                  </a:cubicBezTo>
                  <a:cubicBezTo>
                    <a:pt x="3568" y="472"/>
                    <a:pt x="2678" y="290"/>
                    <a:pt x="1773" y="191"/>
                  </a:cubicBezTo>
                  <a:cubicBezTo>
                    <a:pt x="1195" y="130"/>
                    <a:pt x="616" y="61"/>
                    <a:pt x="3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2"/>
            <p:cNvSpPr/>
            <p:nvPr/>
          </p:nvSpPr>
          <p:spPr>
            <a:xfrm flipH="1" rot="-1527221">
              <a:off x="1428371" y="4149805"/>
              <a:ext cx="160424" cy="32291"/>
            </a:xfrm>
            <a:custGeom>
              <a:rect b="b" l="l" r="r" t="t"/>
              <a:pathLst>
                <a:path extrusionOk="0" h="533" w="2648">
                  <a:moveTo>
                    <a:pt x="0" y="0"/>
                  </a:moveTo>
                  <a:lnTo>
                    <a:pt x="0" y="0"/>
                  </a:lnTo>
                  <a:cubicBezTo>
                    <a:pt x="99" y="69"/>
                    <a:pt x="190" y="152"/>
                    <a:pt x="266" y="244"/>
                  </a:cubicBezTo>
                  <a:lnTo>
                    <a:pt x="282" y="274"/>
                  </a:lnTo>
                  <a:cubicBezTo>
                    <a:pt x="852" y="320"/>
                    <a:pt x="1415" y="403"/>
                    <a:pt x="1986" y="457"/>
                  </a:cubicBezTo>
                  <a:cubicBezTo>
                    <a:pt x="2206" y="479"/>
                    <a:pt x="2427" y="502"/>
                    <a:pt x="2648" y="533"/>
                  </a:cubicBezTo>
                  <a:cubicBezTo>
                    <a:pt x="1963" y="327"/>
                    <a:pt x="1271" y="167"/>
                    <a:pt x="563" y="61"/>
                  </a:cubicBezTo>
                  <a:cubicBezTo>
                    <a:pt x="381" y="38"/>
                    <a:pt x="190" y="15"/>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2"/>
            <p:cNvSpPr/>
            <p:nvPr/>
          </p:nvSpPr>
          <p:spPr>
            <a:xfrm flipH="1" rot="-1527221">
              <a:off x="1339072" y="4431274"/>
              <a:ext cx="282196" cy="126316"/>
            </a:xfrm>
            <a:custGeom>
              <a:rect b="b" l="l" r="r" t="t"/>
              <a:pathLst>
                <a:path extrusionOk="0" h="2085" w="4658">
                  <a:moveTo>
                    <a:pt x="1" y="0"/>
                  </a:moveTo>
                  <a:cubicBezTo>
                    <a:pt x="298" y="183"/>
                    <a:pt x="572" y="403"/>
                    <a:pt x="830" y="639"/>
                  </a:cubicBezTo>
                  <a:cubicBezTo>
                    <a:pt x="1279" y="761"/>
                    <a:pt x="1720" y="890"/>
                    <a:pt x="2154" y="1042"/>
                  </a:cubicBezTo>
                  <a:cubicBezTo>
                    <a:pt x="2846" y="1286"/>
                    <a:pt x="3508" y="1575"/>
                    <a:pt x="4178" y="1872"/>
                  </a:cubicBezTo>
                  <a:cubicBezTo>
                    <a:pt x="4338" y="1940"/>
                    <a:pt x="4497" y="2016"/>
                    <a:pt x="4657" y="2085"/>
                  </a:cubicBezTo>
                  <a:cubicBezTo>
                    <a:pt x="4619" y="1910"/>
                    <a:pt x="4589" y="1727"/>
                    <a:pt x="4566" y="1545"/>
                  </a:cubicBezTo>
                  <a:cubicBezTo>
                    <a:pt x="4513" y="1202"/>
                    <a:pt x="4444" y="867"/>
                    <a:pt x="4360" y="540"/>
                  </a:cubicBezTo>
                  <a:cubicBezTo>
                    <a:pt x="3501" y="441"/>
                    <a:pt x="2633" y="381"/>
                    <a:pt x="1766" y="282"/>
                  </a:cubicBezTo>
                  <a:cubicBezTo>
                    <a:pt x="1241" y="221"/>
                    <a:pt x="716" y="145"/>
                    <a:pt x="191" y="46"/>
                  </a:cubicBezTo>
                  <a:cubicBezTo>
                    <a:pt x="130" y="31"/>
                    <a:pt x="62" y="15"/>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2"/>
            <p:cNvSpPr/>
            <p:nvPr/>
          </p:nvSpPr>
          <p:spPr>
            <a:xfrm flipH="1" rot="-1527221">
              <a:off x="1400106" y="3913199"/>
              <a:ext cx="204286" cy="29565"/>
            </a:xfrm>
            <a:custGeom>
              <a:rect b="b" l="l" r="r" t="t"/>
              <a:pathLst>
                <a:path extrusionOk="0" h="488" w="3372">
                  <a:moveTo>
                    <a:pt x="1" y="1"/>
                  </a:moveTo>
                  <a:lnTo>
                    <a:pt x="1" y="1"/>
                  </a:lnTo>
                  <a:cubicBezTo>
                    <a:pt x="183" y="9"/>
                    <a:pt x="366" y="24"/>
                    <a:pt x="549" y="31"/>
                  </a:cubicBezTo>
                  <a:cubicBezTo>
                    <a:pt x="1500" y="107"/>
                    <a:pt x="2443" y="260"/>
                    <a:pt x="3371" y="488"/>
                  </a:cubicBezTo>
                  <a:cubicBezTo>
                    <a:pt x="3288" y="427"/>
                    <a:pt x="3211" y="374"/>
                    <a:pt x="3135" y="313"/>
                  </a:cubicBezTo>
                  <a:cubicBezTo>
                    <a:pt x="2915" y="282"/>
                    <a:pt x="2694" y="244"/>
                    <a:pt x="2473" y="214"/>
                  </a:cubicBezTo>
                  <a:cubicBezTo>
                    <a:pt x="1652" y="85"/>
                    <a:pt x="830" y="9"/>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2"/>
            <p:cNvSpPr/>
            <p:nvPr/>
          </p:nvSpPr>
          <p:spPr>
            <a:xfrm flipH="1" rot="-1527221">
              <a:off x="1435434" y="4819322"/>
              <a:ext cx="165937" cy="77001"/>
            </a:xfrm>
            <a:custGeom>
              <a:rect b="b" l="l" r="r" t="t"/>
              <a:pathLst>
                <a:path extrusionOk="0" h="1271" w="2739">
                  <a:moveTo>
                    <a:pt x="0" y="0"/>
                  </a:moveTo>
                  <a:cubicBezTo>
                    <a:pt x="0" y="145"/>
                    <a:pt x="23" y="282"/>
                    <a:pt x="53" y="419"/>
                  </a:cubicBezTo>
                  <a:cubicBezTo>
                    <a:pt x="61" y="434"/>
                    <a:pt x="69" y="449"/>
                    <a:pt x="69" y="464"/>
                  </a:cubicBezTo>
                  <a:lnTo>
                    <a:pt x="175" y="487"/>
                  </a:lnTo>
                  <a:cubicBezTo>
                    <a:pt x="533" y="586"/>
                    <a:pt x="898" y="670"/>
                    <a:pt x="1248" y="776"/>
                  </a:cubicBezTo>
                  <a:cubicBezTo>
                    <a:pt x="1697" y="906"/>
                    <a:pt x="2130" y="1058"/>
                    <a:pt x="2572" y="1210"/>
                  </a:cubicBezTo>
                  <a:lnTo>
                    <a:pt x="2739" y="1271"/>
                  </a:lnTo>
                  <a:cubicBezTo>
                    <a:pt x="2237" y="989"/>
                    <a:pt x="1720" y="738"/>
                    <a:pt x="1195" y="510"/>
                  </a:cubicBezTo>
                  <a:cubicBezTo>
                    <a:pt x="799" y="335"/>
                    <a:pt x="396" y="168"/>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2"/>
            <p:cNvSpPr/>
            <p:nvPr/>
          </p:nvSpPr>
          <p:spPr>
            <a:xfrm flipH="1" rot="-1527221">
              <a:off x="1574572" y="4640989"/>
              <a:ext cx="20780" cy="8845"/>
            </a:xfrm>
            <a:custGeom>
              <a:rect b="b" l="l" r="r" t="t"/>
              <a:pathLst>
                <a:path extrusionOk="0" h="146" w="343">
                  <a:moveTo>
                    <a:pt x="0" y="1"/>
                  </a:moveTo>
                  <a:lnTo>
                    <a:pt x="0" y="1"/>
                  </a:lnTo>
                  <a:cubicBezTo>
                    <a:pt x="53" y="39"/>
                    <a:pt x="107" y="69"/>
                    <a:pt x="160" y="100"/>
                  </a:cubicBezTo>
                  <a:lnTo>
                    <a:pt x="343" y="145"/>
                  </a:lnTo>
                  <a:lnTo>
                    <a:pt x="0" y="1"/>
                  </a:lnTo>
                  <a:close/>
                </a:path>
              </a:pathLst>
            </a:custGeom>
            <a:solidFill>
              <a:srgbClr val="758F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2"/>
            <p:cNvSpPr/>
            <p:nvPr/>
          </p:nvSpPr>
          <p:spPr>
            <a:xfrm flipH="1" rot="-1527221">
              <a:off x="1383369" y="4614477"/>
              <a:ext cx="251723" cy="145702"/>
            </a:xfrm>
            <a:custGeom>
              <a:rect b="b" l="l" r="r" t="t"/>
              <a:pathLst>
                <a:path extrusionOk="0" h="2405" w="4155">
                  <a:moveTo>
                    <a:pt x="1" y="1"/>
                  </a:moveTo>
                  <a:cubicBezTo>
                    <a:pt x="1" y="145"/>
                    <a:pt x="16" y="290"/>
                    <a:pt x="54" y="434"/>
                  </a:cubicBezTo>
                  <a:cubicBezTo>
                    <a:pt x="328" y="564"/>
                    <a:pt x="617" y="693"/>
                    <a:pt x="891" y="815"/>
                  </a:cubicBezTo>
                  <a:cubicBezTo>
                    <a:pt x="1355" y="1013"/>
                    <a:pt x="1819" y="1210"/>
                    <a:pt x="2268" y="1423"/>
                  </a:cubicBezTo>
                  <a:cubicBezTo>
                    <a:pt x="2740" y="1652"/>
                    <a:pt x="3196" y="1918"/>
                    <a:pt x="3653" y="2184"/>
                  </a:cubicBezTo>
                  <a:cubicBezTo>
                    <a:pt x="3820" y="2260"/>
                    <a:pt x="3987" y="2329"/>
                    <a:pt x="4155" y="2405"/>
                  </a:cubicBezTo>
                  <a:cubicBezTo>
                    <a:pt x="4056" y="2017"/>
                    <a:pt x="3965" y="1621"/>
                    <a:pt x="3873" y="1226"/>
                  </a:cubicBezTo>
                  <a:cubicBezTo>
                    <a:pt x="3440" y="1073"/>
                    <a:pt x="2991" y="936"/>
                    <a:pt x="2542" y="807"/>
                  </a:cubicBezTo>
                  <a:cubicBezTo>
                    <a:pt x="2063" y="670"/>
                    <a:pt x="1583" y="533"/>
                    <a:pt x="1112" y="373"/>
                  </a:cubicBezTo>
                  <a:cubicBezTo>
                    <a:pt x="746" y="244"/>
                    <a:pt x="374" y="115"/>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2"/>
            <p:cNvSpPr/>
            <p:nvPr/>
          </p:nvSpPr>
          <p:spPr>
            <a:xfrm flipH="1" rot="-1527221">
              <a:off x="1436820" y="4877682"/>
              <a:ext cx="177993" cy="98690"/>
            </a:xfrm>
            <a:custGeom>
              <a:rect b="b" l="l" r="r" t="t"/>
              <a:pathLst>
                <a:path extrusionOk="0" h="1629" w="2938">
                  <a:moveTo>
                    <a:pt x="1" y="1"/>
                  </a:moveTo>
                  <a:lnTo>
                    <a:pt x="1" y="1"/>
                  </a:lnTo>
                  <a:cubicBezTo>
                    <a:pt x="229" y="297"/>
                    <a:pt x="510" y="556"/>
                    <a:pt x="822" y="761"/>
                  </a:cubicBezTo>
                  <a:lnTo>
                    <a:pt x="1127" y="875"/>
                  </a:lnTo>
                  <a:cubicBezTo>
                    <a:pt x="1743" y="1088"/>
                    <a:pt x="2344" y="1340"/>
                    <a:pt x="2937" y="1629"/>
                  </a:cubicBezTo>
                  <a:cubicBezTo>
                    <a:pt x="2869" y="1378"/>
                    <a:pt x="2800" y="1119"/>
                    <a:pt x="2740" y="868"/>
                  </a:cubicBezTo>
                  <a:cubicBezTo>
                    <a:pt x="2199" y="678"/>
                    <a:pt x="1667" y="487"/>
                    <a:pt x="1119" y="312"/>
                  </a:cubicBezTo>
                  <a:cubicBezTo>
                    <a:pt x="754" y="191"/>
                    <a:pt x="373" y="99"/>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2"/>
            <p:cNvSpPr/>
            <p:nvPr/>
          </p:nvSpPr>
          <p:spPr>
            <a:xfrm flipH="1" rot="-1527221">
              <a:off x="1437252" y="3828737"/>
              <a:ext cx="224521" cy="45256"/>
            </a:xfrm>
            <a:custGeom>
              <a:rect b="b" l="l" r="r" t="t"/>
              <a:pathLst>
                <a:path extrusionOk="0" h="747" w="3706">
                  <a:moveTo>
                    <a:pt x="739" y="1"/>
                  </a:moveTo>
                  <a:cubicBezTo>
                    <a:pt x="492" y="1"/>
                    <a:pt x="246" y="6"/>
                    <a:pt x="1" y="16"/>
                  </a:cubicBezTo>
                  <a:cubicBezTo>
                    <a:pt x="161" y="184"/>
                    <a:pt x="305" y="374"/>
                    <a:pt x="412" y="579"/>
                  </a:cubicBezTo>
                  <a:cubicBezTo>
                    <a:pt x="697" y="562"/>
                    <a:pt x="986" y="554"/>
                    <a:pt x="1274" y="554"/>
                  </a:cubicBezTo>
                  <a:cubicBezTo>
                    <a:pt x="1370" y="554"/>
                    <a:pt x="1465" y="555"/>
                    <a:pt x="1560" y="557"/>
                  </a:cubicBezTo>
                  <a:cubicBezTo>
                    <a:pt x="2283" y="579"/>
                    <a:pt x="2998" y="640"/>
                    <a:pt x="3706" y="747"/>
                  </a:cubicBezTo>
                  <a:cubicBezTo>
                    <a:pt x="3204" y="480"/>
                    <a:pt x="2686" y="245"/>
                    <a:pt x="2154" y="54"/>
                  </a:cubicBezTo>
                  <a:cubicBezTo>
                    <a:pt x="1684" y="19"/>
                    <a:pt x="1211" y="1"/>
                    <a:pt x="7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2"/>
            <p:cNvSpPr/>
            <p:nvPr/>
          </p:nvSpPr>
          <p:spPr>
            <a:xfrm flipH="1" rot="-1527221">
              <a:off x="1356128" y="3934029"/>
              <a:ext cx="310246" cy="59977"/>
            </a:xfrm>
            <a:custGeom>
              <a:rect b="b" l="l" r="r" t="t"/>
              <a:pathLst>
                <a:path extrusionOk="0" h="990" w="5121">
                  <a:moveTo>
                    <a:pt x="1" y="1"/>
                  </a:moveTo>
                  <a:cubicBezTo>
                    <a:pt x="39" y="191"/>
                    <a:pt x="69" y="381"/>
                    <a:pt x="92" y="572"/>
                  </a:cubicBezTo>
                  <a:cubicBezTo>
                    <a:pt x="434" y="579"/>
                    <a:pt x="777" y="602"/>
                    <a:pt x="1104" y="625"/>
                  </a:cubicBezTo>
                  <a:cubicBezTo>
                    <a:pt x="1697" y="670"/>
                    <a:pt x="2298" y="716"/>
                    <a:pt x="2892" y="762"/>
                  </a:cubicBezTo>
                  <a:cubicBezTo>
                    <a:pt x="3637" y="815"/>
                    <a:pt x="4383" y="868"/>
                    <a:pt x="5121" y="990"/>
                  </a:cubicBezTo>
                  <a:cubicBezTo>
                    <a:pt x="5037" y="899"/>
                    <a:pt x="4946" y="823"/>
                    <a:pt x="4862" y="739"/>
                  </a:cubicBezTo>
                  <a:cubicBezTo>
                    <a:pt x="4474" y="617"/>
                    <a:pt x="4086" y="518"/>
                    <a:pt x="3698" y="427"/>
                  </a:cubicBezTo>
                  <a:cubicBezTo>
                    <a:pt x="2481" y="161"/>
                    <a:pt x="1241" y="16"/>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2"/>
            <p:cNvSpPr/>
            <p:nvPr/>
          </p:nvSpPr>
          <p:spPr>
            <a:xfrm flipH="1" rot="-1527221">
              <a:off x="1462704" y="4996737"/>
              <a:ext cx="94086" cy="157698"/>
            </a:xfrm>
            <a:custGeom>
              <a:rect b="b" l="l" r="r" t="t"/>
              <a:pathLst>
                <a:path extrusionOk="0" h="2603" w="1553">
                  <a:moveTo>
                    <a:pt x="0" y="0"/>
                  </a:moveTo>
                  <a:cubicBezTo>
                    <a:pt x="754" y="708"/>
                    <a:pt x="1294" y="1606"/>
                    <a:pt x="1552" y="2602"/>
                  </a:cubicBezTo>
                  <a:cubicBezTo>
                    <a:pt x="1530" y="2397"/>
                    <a:pt x="1491" y="2192"/>
                    <a:pt x="1446" y="1986"/>
                  </a:cubicBezTo>
                  <a:cubicBezTo>
                    <a:pt x="1332" y="1492"/>
                    <a:pt x="1210" y="1005"/>
                    <a:pt x="1088" y="525"/>
                  </a:cubicBezTo>
                  <a:cubicBezTo>
                    <a:pt x="989" y="472"/>
                    <a:pt x="890" y="419"/>
                    <a:pt x="792" y="366"/>
                  </a:cubicBezTo>
                  <a:cubicBezTo>
                    <a:pt x="525" y="236"/>
                    <a:pt x="259" y="115"/>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2"/>
            <p:cNvSpPr/>
            <p:nvPr/>
          </p:nvSpPr>
          <p:spPr>
            <a:xfrm flipH="1" rot="-1527221">
              <a:off x="1326657" y="4000768"/>
              <a:ext cx="362772" cy="76092"/>
            </a:xfrm>
            <a:custGeom>
              <a:rect b="b" l="l" r="r" t="t"/>
              <a:pathLst>
                <a:path extrusionOk="0" h="1256" w="5988">
                  <a:moveTo>
                    <a:pt x="0" y="1"/>
                  </a:moveTo>
                  <a:lnTo>
                    <a:pt x="0" y="1"/>
                  </a:lnTo>
                  <a:cubicBezTo>
                    <a:pt x="15" y="99"/>
                    <a:pt x="31" y="198"/>
                    <a:pt x="53" y="290"/>
                  </a:cubicBezTo>
                  <a:cubicBezTo>
                    <a:pt x="784" y="305"/>
                    <a:pt x="1514" y="305"/>
                    <a:pt x="2245" y="358"/>
                  </a:cubicBezTo>
                  <a:cubicBezTo>
                    <a:pt x="3523" y="457"/>
                    <a:pt x="4786" y="799"/>
                    <a:pt x="5988" y="1256"/>
                  </a:cubicBezTo>
                  <a:cubicBezTo>
                    <a:pt x="5896" y="1134"/>
                    <a:pt x="5813" y="1005"/>
                    <a:pt x="5721" y="883"/>
                  </a:cubicBezTo>
                  <a:cubicBezTo>
                    <a:pt x="5615" y="746"/>
                    <a:pt x="5508" y="617"/>
                    <a:pt x="5402" y="487"/>
                  </a:cubicBezTo>
                  <a:cubicBezTo>
                    <a:pt x="4641" y="350"/>
                    <a:pt x="3880" y="259"/>
                    <a:pt x="3112" y="214"/>
                  </a:cubicBezTo>
                  <a:cubicBezTo>
                    <a:pt x="2488" y="168"/>
                    <a:pt x="1864" y="122"/>
                    <a:pt x="1240" y="69"/>
                  </a:cubicBezTo>
                  <a:cubicBezTo>
                    <a:pt x="830" y="39"/>
                    <a:pt x="419" y="8"/>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2"/>
            <p:cNvSpPr/>
            <p:nvPr/>
          </p:nvSpPr>
          <p:spPr>
            <a:xfrm flipH="1" rot="-1527221">
              <a:off x="1576960" y="3731591"/>
              <a:ext cx="130496" cy="26293"/>
            </a:xfrm>
            <a:custGeom>
              <a:rect b="b" l="l" r="r" t="t"/>
              <a:pathLst>
                <a:path extrusionOk="0" h="434" w="2154">
                  <a:moveTo>
                    <a:pt x="442" y="0"/>
                  </a:moveTo>
                  <a:cubicBezTo>
                    <a:pt x="332" y="23"/>
                    <a:pt x="217" y="33"/>
                    <a:pt x="104" y="33"/>
                  </a:cubicBezTo>
                  <a:cubicBezTo>
                    <a:pt x="70" y="33"/>
                    <a:pt x="35" y="32"/>
                    <a:pt x="1" y="31"/>
                  </a:cubicBezTo>
                  <a:lnTo>
                    <a:pt x="1" y="31"/>
                  </a:lnTo>
                  <a:cubicBezTo>
                    <a:pt x="343" y="99"/>
                    <a:pt x="663" y="236"/>
                    <a:pt x="944" y="434"/>
                  </a:cubicBezTo>
                  <a:cubicBezTo>
                    <a:pt x="1348" y="403"/>
                    <a:pt x="1751" y="396"/>
                    <a:pt x="2154" y="396"/>
                  </a:cubicBezTo>
                  <a:cubicBezTo>
                    <a:pt x="1583" y="244"/>
                    <a:pt x="1013" y="114"/>
                    <a:pt x="44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2"/>
            <p:cNvSpPr/>
            <p:nvPr/>
          </p:nvSpPr>
          <p:spPr>
            <a:xfrm flipH="1" rot="-1527221">
              <a:off x="1421698" y="4239045"/>
              <a:ext cx="168785" cy="27686"/>
            </a:xfrm>
            <a:custGeom>
              <a:rect b="b" l="l" r="r" t="t"/>
              <a:pathLst>
                <a:path extrusionOk="0" h="457" w="2786">
                  <a:moveTo>
                    <a:pt x="1" y="0"/>
                  </a:moveTo>
                  <a:lnTo>
                    <a:pt x="1" y="213"/>
                  </a:lnTo>
                  <a:cubicBezTo>
                    <a:pt x="298" y="244"/>
                    <a:pt x="602" y="274"/>
                    <a:pt x="906" y="297"/>
                  </a:cubicBezTo>
                  <a:cubicBezTo>
                    <a:pt x="1530" y="358"/>
                    <a:pt x="2162" y="388"/>
                    <a:pt x="2785" y="457"/>
                  </a:cubicBezTo>
                  <a:cubicBezTo>
                    <a:pt x="2207" y="289"/>
                    <a:pt x="1621" y="160"/>
                    <a:pt x="1020" y="84"/>
                  </a:cubicBezTo>
                  <a:cubicBezTo>
                    <a:pt x="678" y="46"/>
                    <a:pt x="336" y="23"/>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2"/>
            <p:cNvSpPr/>
            <p:nvPr/>
          </p:nvSpPr>
          <p:spPr>
            <a:xfrm flipH="1" rot="-1527221">
              <a:off x="1353599" y="4037354"/>
              <a:ext cx="339265" cy="54888"/>
            </a:xfrm>
            <a:custGeom>
              <a:rect b="b" l="l" r="r" t="t"/>
              <a:pathLst>
                <a:path extrusionOk="0" h="906" w="5600">
                  <a:moveTo>
                    <a:pt x="0" y="0"/>
                  </a:moveTo>
                  <a:lnTo>
                    <a:pt x="0" y="0"/>
                  </a:lnTo>
                  <a:cubicBezTo>
                    <a:pt x="61" y="205"/>
                    <a:pt x="168" y="396"/>
                    <a:pt x="312" y="563"/>
                  </a:cubicBezTo>
                  <a:lnTo>
                    <a:pt x="373" y="563"/>
                  </a:lnTo>
                  <a:cubicBezTo>
                    <a:pt x="634" y="550"/>
                    <a:pt x="894" y="544"/>
                    <a:pt x="1154" y="544"/>
                  </a:cubicBezTo>
                  <a:cubicBezTo>
                    <a:pt x="1518" y="544"/>
                    <a:pt x="1881" y="556"/>
                    <a:pt x="2245" y="578"/>
                  </a:cubicBezTo>
                  <a:cubicBezTo>
                    <a:pt x="2891" y="616"/>
                    <a:pt x="3546" y="631"/>
                    <a:pt x="4192" y="700"/>
                  </a:cubicBezTo>
                  <a:cubicBezTo>
                    <a:pt x="4664" y="746"/>
                    <a:pt x="5136" y="814"/>
                    <a:pt x="5600" y="905"/>
                  </a:cubicBezTo>
                  <a:cubicBezTo>
                    <a:pt x="5235" y="768"/>
                    <a:pt x="4862" y="647"/>
                    <a:pt x="4482" y="533"/>
                  </a:cubicBezTo>
                  <a:cubicBezTo>
                    <a:pt x="3774" y="320"/>
                    <a:pt x="3044" y="167"/>
                    <a:pt x="2313" y="91"/>
                  </a:cubicBezTo>
                  <a:cubicBezTo>
                    <a:pt x="1545" y="15"/>
                    <a:pt x="776" y="15"/>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2"/>
            <p:cNvSpPr/>
            <p:nvPr/>
          </p:nvSpPr>
          <p:spPr>
            <a:xfrm flipH="1" rot="-1527221">
              <a:off x="1312313" y="4299785"/>
              <a:ext cx="310246" cy="75184"/>
            </a:xfrm>
            <a:custGeom>
              <a:rect b="b" l="l" r="r" t="t"/>
              <a:pathLst>
                <a:path extrusionOk="0" h="1241" w="5121">
                  <a:moveTo>
                    <a:pt x="1" y="1"/>
                  </a:moveTo>
                  <a:lnTo>
                    <a:pt x="1" y="153"/>
                  </a:lnTo>
                  <a:cubicBezTo>
                    <a:pt x="176" y="183"/>
                    <a:pt x="358" y="206"/>
                    <a:pt x="533" y="229"/>
                  </a:cubicBezTo>
                  <a:cubicBezTo>
                    <a:pt x="1781" y="419"/>
                    <a:pt x="2998" y="761"/>
                    <a:pt x="4223" y="1073"/>
                  </a:cubicBezTo>
                  <a:cubicBezTo>
                    <a:pt x="4520" y="1127"/>
                    <a:pt x="4824" y="1180"/>
                    <a:pt x="5121" y="1241"/>
                  </a:cubicBezTo>
                  <a:cubicBezTo>
                    <a:pt x="5045" y="1043"/>
                    <a:pt x="4961" y="845"/>
                    <a:pt x="4877" y="647"/>
                  </a:cubicBezTo>
                  <a:cubicBezTo>
                    <a:pt x="4299" y="488"/>
                    <a:pt x="3706" y="373"/>
                    <a:pt x="3112" y="290"/>
                  </a:cubicBezTo>
                  <a:cubicBezTo>
                    <a:pt x="2450" y="198"/>
                    <a:pt x="1788" y="168"/>
                    <a:pt x="1127" y="107"/>
                  </a:cubicBezTo>
                  <a:cubicBezTo>
                    <a:pt x="746" y="77"/>
                    <a:pt x="373" y="39"/>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2"/>
            <p:cNvSpPr/>
            <p:nvPr/>
          </p:nvSpPr>
          <p:spPr>
            <a:xfrm flipH="1" rot="-1527221">
              <a:off x="1316354" y="4341691"/>
              <a:ext cx="324059" cy="86694"/>
            </a:xfrm>
            <a:custGeom>
              <a:rect b="b" l="l" r="r" t="t"/>
              <a:pathLst>
                <a:path extrusionOk="0" h="1431" w="5349">
                  <a:moveTo>
                    <a:pt x="0" y="0"/>
                  </a:moveTo>
                  <a:lnTo>
                    <a:pt x="0" y="0"/>
                  </a:lnTo>
                  <a:cubicBezTo>
                    <a:pt x="23" y="129"/>
                    <a:pt x="69" y="251"/>
                    <a:pt x="122" y="365"/>
                  </a:cubicBezTo>
                  <a:cubicBezTo>
                    <a:pt x="130" y="380"/>
                    <a:pt x="137" y="396"/>
                    <a:pt x="145" y="403"/>
                  </a:cubicBezTo>
                  <a:lnTo>
                    <a:pt x="175" y="411"/>
                  </a:lnTo>
                  <a:cubicBezTo>
                    <a:pt x="731" y="510"/>
                    <a:pt x="1294" y="601"/>
                    <a:pt x="1849" y="730"/>
                  </a:cubicBezTo>
                  <a:cubicBezTo>
                    <a:pt x="2534" y="890"/>
                    <a:pt x="3234" y="1042"/>
                    <a:pt x="3926" y="1172"/>
                  </a:cubicBezTo>
                  <a:cubicBezTo>
                    <a:pt x="4398" y="1263"/>
                    <a:pt x="4870" y="1347"/>
                    <a:pt x="5349" y="1430"/>
                  </a:cubicBezTo>
                  <a:cubicBezTo>
                    <a:pt x="5311" y="1301"/>
                    <a:pt x="5273" y="1164"/>
                    <a:pt x="5227" y="1035"/>
                  </a:cubicBezTo>
                  <a:cubicBezTo>
                    <a:pt x="4839" y="943"/>
                    <a:pt x="4451" y="844"/>
                    <a:pt x="4071" y="753"/>
                  </a:cubicBezTo>
                  <a:cubicBezTo>
                    <a:pt x="3401" y="639"/>
                    <a:pt x="2724" y="555"/>
                    <a:pt x="2047" y="449"/>
                  </a:cubicBezTo>
                  <a:cubicBezTo>
                    <a:pt x="1492" y="358"/>
                    <a:pt x="951" y="243"/>
                    <a:pt x="404" y="107"/>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2"/>
            <p:cNvSpPr/>
            <p:nvPr/>
          </p:nvSpPr>
          <p:spPr>
            <a:xfrm flipH="1" rot="-1527221">
              <a:off x="1306948" y="4114598"/>
              <a:ext cx="376161" cy="88754"/>
            </a:xfrm>
            <a:custGeom>
              <a:rect b="b" l="l" r="r" t="t"/>
              <a:pathLst>
                <a:path extrusionOk="0" h="1465" w="6209">
                  <a:moveTo>
                    <a:pt x="310" y="0"/>
                  </a:moveTo>
                  <a:cubicBezTo>
                    <a:pt x="207" y="0"/>
                    <a:pt x="103" y="1"/>
                    <a:pt x="0" y="4"/>
                  </a:cubicBezTo>
                  <a:cubicBezTo>
                    <a:pt x="205" y="103"/>
                    <a:pt x="418" y="187"/>
                    <a:pt x="639" y="248"/>
                  </a:cubicBezTo>
                  <a:cubicBezTo>
                    <a:pt x="1111" y="248"/>
                    <a:pt x="1590" y="278"/>
                    <a:pt x="2062" y="324"/>
                  </a:cubicBezTo>
                  <a:cubicBezTo>
                    <a:pt x="3462" y="499"/>
                    <a:pt x="4839" y="932"/>
                    <a:pt x="6155" y="1442"/>
                  </a:cubicBezTo>
                  <a:lnTo>
                    <a:pt x="6208" y="1465"/>
                  </a:lnTo>
                  <a:cubicBezTo>
                    <a:pt x="6033" y="1161"/>
                    <a:pt x="5851" y="864"/>
                    <a:pt x="5660" y="567"/>
                  </a:cubicBezTo>
                  <a:cubicBezTo>
                    <a:pt x="5006" y="392"/>
                    <a:pt x="4344" y="270"/>
                    <a:pt x="3675" y="187"/>
                  </a:cubicBezTo>
                  <a:cubicBezTo>
                    <a:pt x="3013" y="111"/>
                    <a:pt x="2351" y="88"/>
                    <a:pt x="1697" y="50"/>
                  </a:cubicBezTo>
                  <a:cubicBezTo>
                    <a:pt x="1231" y="25"/>
                    <a:pt x="770" y="0"/>
                    <a:pt x="3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2"/>
            <p:cNvSpPr/>
            <p:nvPr/>
          </p:nvSpPr>
          <p:spPr>
            <a:xfrm flipH="1" rot="-1527221">
              <a:off x="1409719" y="4742729"/>
              <a:ext cx="178417" cy="132314"/>
            </a:xfrm>
            <a:custGeom>
              <a:rect b="b" l="l" r="r" t="t"/>
              <a:pathLst>
                <a:path extrusionOk="0" h="2184" w="2945">
                  <a:moveTo>
                    <a:pt x="0" y="0"/>
                  </a:moveTo>
                  <a:cubicBezTo>
                    <a:pt x="145" y="267"/>
                    <a:pt x="153" y="579"/>
                    <a:pt x="153" y="898"/>
                  </a:cubicBezTo>
                  <a:cubicBezTo>
                    <a:pt x="1050" y="1294"/>
                    <a:pt x="1956" y="1651"/>
                    <a:pt x="2815" y="2115"/>
                  </a:cubicBezTo>
                  <a:lnTo>
                    <a:pt x="2945" y="2184"/>
                  </a:lnTo>
                  <a:cubicBezTo>
                    <a:pt x="2853" y="1842"/>
                    <a:pt x="2762" y="1492"/>
                    <a:pt x="2678" y="1149"/>
                  </a:cubicBezTo>
                  <a:lnTo>
                    <a:pt x="2298" y="929"/>
                  </a:lnTo>
                  <a:lnTo>
                    <a:pt x="1864" y="677"/>
                  </a:lnTo>
                  <a:cubicBezTo>
                    <a:pt x="1667" y="594"/>
                    <a:pt x="1461" y="510"/>
                    <a:pt x="1256" y="434"/>
                  </a:cubicBezTo>
                  <a:cubicBezTo>
                    <a:pt x="845" y="274"/>
                    <a:pt x="426" y="145"/>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2"/>
            <p:cNvSpPr/>
            <p:nvPr/>
          </p:nvSpPr>
          <p:spPr>
            <a:xfrm flipH="1">
              <a:off x="776061" y="3627695"/>
              <a:ext cx="508893" cy="1998071"/>
            </a:xfrm>
            <a:custGeom>
              <a:rect b="b" l="l" r="r" t="t"/>
              <a:pathLst>
                <a:path extrusionOk="0" h="32981" w="8400">
                  <a:moveTo>
                    <a:pt x="7236" y="0"/>
                  </a:moveTo>
                  <a:cubicBezTo>
                    <a:pt x="7205" y="0"/>
                    <a:pt x="7182" y="8"/>
                    <a:pt x="7159" y="8"/>
                  </a:cubicBezTo>
                  <a:cubicBezTo>
                    <a:pt x="7076" y="23"/>
                    <a:pt x="7000" y="68"/>
                    <a:pt x="6946" y="122"/>
                  </a:cubicBezTo>
                  <a:cubicBezTo>
                    <a:pt x="6916" y="145"/>
                    <a:pt x="6893" y="167"/>
                    <a:pt x="6863" y="190"/>
                  </a:cubicBezTo>
                  <a:lnTo>
                    <a:pt x="6840" y="205"/>
                  </a:lnTo>
                  <a:cubicBezTo>
                    <a:pt x="6825" y="221"/>
                    <a:pt x="6802" y="236"/>
                    <a:pt x="6779" y="251"/>
                  </a:cubicBezTo>
                  <a:lnTo>
                    <a:pt x="6756" y="266"/>
                  </a:lnTo>
                  <a:cubicBezTo>
                    <a:pt x="6733" y="282"/>
                    <a:pt x="6718" y="289"/>
                    <a:pt x="6695" y="304"/>
                  </a:cubicBezTo>
                  <a:lnTo>
                    <a:pt x="6665" y="312"/>
                  </a:lnTo>
                  <a:cubicBezTo>
                    <a:pt x="6642" y="327"/>
                    <a:pt x="6627" y="335"/>
                    <a:pt x="6604" y="350"/>
                  </a:cubicBezTo>
                  <a:lnTo>
                    <a:pt x="6581" y="358"/>
                  </a:lnTo>
                  <a:lnTo>
                    <a:pt x="6505" y="388"/>
                  </a:lnTo>
                  <a:lnTo>
                    <a:pt x="6490" y="396"/>
                  </a:lnTo>
                  <a:lnTo>
                    <a:pt x="6406" y="426"/>
                  </a:lnTo>
                  <a:lnTo>
                    <a:pt x="6391" y="426"/>
                  </a:lnTo>
                  <a:lnTo>
                    <a:pt x="6307" y="457"/>
                  </a:lnTo>
                  <a:lnTo>
                    <a:pt x="6300" y="457"/>
                  </a:lnTo>
                  <a:lnTo>
                    <a:pt x="6201" y="487"/>
                  </a:lnTo>
                  <a:cubicBezTo>
                    <a:pt x="5950" y="555"/>
                    <a:pt x="5676" y="593"/>
                    <a:pt x="5417" y="647"/>
                  </a:cubicBezTo>
                  <a:cubicBezTo>
                    <a:pt x="5242" y="685"/>
                    <a:pt x="5075" y="730"/>
                    <a:pt x="4907" y="784"/>
                  </a:cubicBezTo>
                  <a:lnTo>
                    <a:pt x="4900" y="784"/>
                  </a:lnTo>
                  <a:lnTo>
                    <a:pt x="4725" y="837"/>
                  </a:lnTo>
                  <a:lnTo>
                    <a:pt x="4717" y="837"/>
                  </a:lnTo>
                  <a:cubicBezTo>
                    <a:pt x="4405" y="943"/>
                    <a:pt x="4093" y="1088"/>
                    <a:pt x="3797" y="1248"/>
                  </a:cubicBezTo>
                  <a:cubicBezTo>
                    <a:pt x="3667" y="1347"/>
                    <a:pt x="3546" y="1453"/>
                    <a:pt x="3432" y="1567"/>
                  </a:cubicBezTo>
                  <a:lnTo>
                    <a:pt x="3401" y="1598"/>
                  </a:lnTo>
                  <a:cubicBezTo>
                    <a:pt x="3363" y="1636"/>
                    <a:pt x="3317" y="1681"/>
                    <a:pt x="3272" y="1727"/>
                  </a:cubicBezTo>
                  <a:lnTo>
                    <a:pt x="3249" y="1750"/>
                  </a:lnTo>
                  <a:cubicBezTo>
                    <a:pt x="3203" y="1803"/>
                    <a:pt x="3158" y="1856"/>
                    <a:pt x="3104" y="1917"/>
                  </a:cubicBezTo>
                  <a:lnTo>
                    <a:pt x="3082" y="1948"/>
                  </a:lnTo>
                  <a:cubicBezTo>
                    <a:pt x="3028" y="2001"/>
                    <a:pt x="2983" y="2062"/>
                    <a:pt x="2937" y="2123"/>
                  </a:cubicBezTo>
                  <a:lnTo>
                    <a:pt x="2929" y="2130"/>
                  </a:lnTo>
                  <a:cubicBezTo>
                    <a:pt x="2724" y="2389"/>
                    <a:pt x="2557" y="2670"/>
                    <a:pt x="2412" y="2967"/>
                  </a:cubicBezTo>
                  <a:cubicBezTo>
                    <a:pt x="2389" y="3020"/>
                    <a:pt x="2366" y="3074"/>
                    <a:pt x="2344" y="3127"/>
                  </a:cubicBezTo>
                  <a:cubicBezTo>
                    <a:pt x="2321" y="3180"/>
                    <a:pt x="2313" y="3211"/>
                    <a:pt x="2298" y="3256"/>
                  </a:cubicBezTo>
                  <a:cubicBezTo>
                    <a:pt x="2298" y="3264"/>
                    <a:pt x="2290" y="3279"/>
                    <a:pt x="2283" y="3294"/>
                  </a:cubicBezTo>
                  <a:cubicBezTo>
                    <a:pt x="2275" y="3325"/>
                    <a:pt x="2267" y="3355"/>
                    <a:pt x="2252" y="3386"/>
                  </a:cubicBezTo>
                  <a:lnTo>
                    <a:pt x="2245" y="3431"/>
                  </a:lnTo>
                  <a:cubicBezTo>
                    <a:pt x="2237" y="3469"/>
                    <a:pt x="2229" y="3507"/>
                    <a:pt x="2214" y="3545"/>
                  </a:cubicBezTo>
                  <a:cubicBezTo>
                    <a:pt x="2214" y="3545"/>
                    <a:pt x="2214" y="3553"/>
                    <a:pt x="2214" y="3561"/>
                  </a:cubicBezTo>
                  <a:cubicBezTo>
                    <a:pt x="2093" y="4184"/>
                    <a:pt x="2214" y="4831"/>
                    <a:pt x="2283" y="5470"/>
                  </a:cubicBezTo>
                  <a:cubicBezTo>
                    <a:pt x="2366" y="6239"/>
                    <a:pt x="2313" y="6977"/>
                    <a:pt x="2009" y="7692"/>
                  </a:cubicBezTo>
                  <a:cubicBezTo>
                    <a:pt x="1971" y="7775"/>
                    <a:pt x="1933" y="7859"/>
                    <a:pt x="1895" y="7943"/>
                  </a:cubicBezTo>
                  <a:cubicBezTo>
                    <a:pt x="1796" y="8148"/>
                    <a:pt x="1682" y="8346"/>
                    <a:pt x="1560" y="8544"/>
                  </a:cubicBezTo>
                  <a:cubicBezTo>
                    <a:pt x="1514" y="8620"/>
                    <a:pt x="1469" y="8688"/>
                    <a:pt x="1415" y="8764"/>
                  </a:cubicBezTo>
                  <a:cubicBezTo>
                    <a:pt x="1210" y="9092"/>
                    <a:pt x="982" y="9403"/>
                    <a:pt x="769" y="9715"/>
                  </a:cubicBezTo>
                  <a:cubicBezTo>
                    <a:pt x="708" y="9799"/>
                    <a:pt x="655" y="9890"/>
                    <a:pt x="594" y="9974"/>
                  </a:cubicBezTo>
                  <a:cubicBezTo>
                    <a:pt x="594" y="9982"/>
                    <a:pt x="586" y="9982"/>
                    <a:pt x="586" y="9989"/>
                  </a:cubicBezTo>
                  <a:cubicBezTo>
                    <a:pt x="396" y="10263"/>
                    <a:pt x="236" y="10560"/>
                    <a:pt x="114" y="10879"/>
                  </a:cubicBezTo>
                  <a:cubicBezTo>
                    <a:pt x="107" y="10902"/>
                    <a:pt x="99" y="10925"/>
                    <a:pt x="92" y="10956"/>
                  </a:cubicBezTo>
                  <a:cubicBezTo>
                    <a:pt x="84" y="10978"/>
                    <a:pt x="84" y="10986"/>
                    <a:pt x="76" y="11001"/>
                  </a:cubicBezTo>
                  <a:cubicBezTo>
                    <a:pt x="76" y="11009"/>
                    <a:pt x="61" y="11047"/>
                    <a:pt x="61" y="11070"/>
                  </a:cubicBezTo>
                  <a:cubicBezTo>
                    <a:pt x="54" y="11092"/>
                    <a:pt x="54" y="11100"/>
                    <a:pt x="46" y="11108"/>
                  </a:cubicBezTo>
                  <a:cubicBezTo>
                    <a:pt x="38" y="11146"/>
                    <a:pt x="31" y="11184"/>
                    <a:pt x="23" y="11222"/>
                  </a:cubicBezTo>
                  <a:lnTo>
                    <a:pt x="23" y="11237"/>
                  </a:lnTo>
                  <a:cubicBezTo>
                    <a:pt x="16" y="11267"/>
                    <a:pt x="16" y="11305"/>
                    <a:pt x="8" y="11336"/>
                  </a:cubicBezTo>
                  <a:lnTo>
                    <a:pt x="8" y="11374"/>
                  </a:lnTo>
                  <a:cubicBezTo>
                    <a:pt x="8" y="11397"/>
                    <a:pt x="0" y="11427"/>
                    <a:pt x="0" y="11458"/>
                  </a:cubicBezTo>
                  <a:lnTo>
                    <a:pt x="0" y="11496"/>
                  </a:lnTo>
                  <a:lnTo>
                    <a:pt x="0" y="11610"/>
                  </a:lnTo>
                  <a:cubicBezTo>
                    <a:pt x="16" y="12462"/>
                    <a:pt x="434" y="13337"/>
                    <a:pt x="617" y="14158"/>
                  </a:cubicBezTo>
                  <a:cubicBezTo>
                    <a:pt x="647" y="14280"/>
                    <a:pt x="670" y="14402"/>
                    <a:pt x="693" y="14524"/>
                  </a:cubicBezTo>
                  <a:lnTo>
                    <a:pt x="693" y="14531"/>
                  </a:lnTo>
                  <a:cubicBezTo>
                    <a:pt x="715" y="14653"/>
                    <a:pt x="738" y="14767"/>
                    <a:pt x="753" y="14889"/>
                  </a:cubicBezTo>
                  <a:cubicBezTo>
                    <a:pt x="830" y="15414"/>
                    <a:pt x="852" y="15939"/>
                    <a:pt x="807" y="16471"/>
                  </a:cubicBezTo>
                  <a:cubicBezTo>
                    <a:pt x="799" y="16578"/>
                    <a:pt x="792" y="16684"/>
                    <a:pt x="776" y="16791"/>
                  </a:cubicBezTo>
                  <a:cubicBezTo>
                    <a:pt x="769" y="16852"/>
                    <a:pt x="753" y="16913"/>
                    <a:pt x="738" y="16981"/>
                  </a:cubicBezTo>
                  <a:cubicBezTo>
                    <a:pt x="738" y="16989"/>
                    <a:pt x="738" y="16996"/>
                    <a:pt x="738" y="17004"/>
                  </a:cubicBezTo>
                  <a:cubicBezTo>
                    <a:pt x="723" y="17057"/>
                    <a:pt x="715" y="17110"/>
                    <a:pt x="700" y="17171"/>
                  </a:cubicBezTo>
                  <a:cubicBezTo>
                    <a:pt x="639" y="17407"/>
                    <a:pt x="556" y="17643"/>
                    <a:pt x="464" y="17879"/>
                  </a:cubicBezTo>
                  <a:cubicBezTo>
                    <a:pt x="449" y="17917"/>
                    <a:pt x="434" y="17955"/>
                    <a:pt x="419" y="18000"/>
                  </a:cubicBezTo>
                  <a:lnTo>
                    <a:pt x="411" y="18016"/>
                  </a:lnTo>
                  <a:cubicBezTo>
                    <a:pt x="426" y="18122"/>
                    <a:pt x="449" y="18229"/>
                    <a:pt x="464" y="18335"/>
                  </a:cubicBezTo>
                  <a:cubicBezTo>
                    <a:pt x="685" y="19545"/>
                    <a:pt x="913" y="20762"/>
                    <a:pt x="1157" y="21987"/>
                  </a:cubicBezTo>
                  <a:cubicBezTo>
                    <a:pt x="1202" y="22223"/>
                    <a:pt x="1248" y="22451"/>
                    <a:pt x="1294" y="22679"/>
                  </a:cubicBezTo>
                  <a:cubicBezTo>
                    <a:pt x="1332" y="22877"/>
                    <a:pt x="1370" y="23067"/>
                    <a:pt x="1408" y="23265"/>
                  </a:cubicBezTo>
                  <a:cubicBezTo>
                    <a:pt x="1590" y="24155"/>
                    <a:pt x="1781" y="25038"/>
                    <a:pt x="1978" y="25928"/>
                  </a:cubicBezTo>
                  <a:cubicBezTo>
                    <a:pt x="1994" y="26004"/>
                    <a:pt x="2009" y="26088"/>
                    <a:pt x="2024" y="26164"/>
                  </a:cubicBezTo>
                  <a:cubicBezTo>
                    <a:pt x="2191" y="26932"/>
                    <a:pt x="2366" y="27693"/>
                    <a:pt x="2549" y="28461"/>
                  </a:cubicBezTo>
                  <a:cubicBezTo>
                    <a:pt x="2617" y="28728"/>
                    <a:pt x="2678" y="28994"/>
                    <a:pt x="2739" y="29260"/>
                  </a:cubicBezTo>
                  <a:cubicBezTo>
                    <a:pt x="2808" y="29511"/>
                    <a:pt x="2869" y="29755"/>
                    <a:pt x="2922" y="30006"/>
                  </a:cubicBezTo>
                  <a:cubicBezTo>
                    <a:pt x="3028" y="30424"/>
                    <a:pt x="3127" y="30835"/>
                    <a:pt x="3241" y="31254"/>
                  </a:cubicBezTo>
                  <a:cubicBezTo>
                    <a:pt x="3386" y="31824"/>
                    <a:pt x="3538" y="32402"/>
                    <a:pt x="3698" y="32981"/>
                  </a:cubicBezTo>
                  <a:cubicBezTo>
                    <a:pt x="3470" y="32052"/>
                    <a:pt x="3287" y="31124"/>
                    <a:pt x="3158" y="30204"/>
                  </a:cubicBezTo>
                  <a:cubicBezTo>
                    <a:pt x="3127" y="30013"/>
                    <a:pt x="3104" y="29823"/>
                    <a:pt x="3082" y="29633"/>
                  </a:cubicBezTo>
                  <a:cubicBezTo>
                    <a:pt x="3051" y="29420"/>
                    <a:pt x="3028" y="29207"/>
                    <a:pt x="3005" y="28986"/>
                  </a:cubicBezTo>
                  <a:cubicBezTo>
                    <a:pt x="2998" y="28880"/>
                    <a:pt x="2983" y="28766"/>
                    <a:pt x="2975" y="28659"/>
                  </a:cubicBezTo>
                  <a:cubicBezTo>
                    <a:pt x="2945" y="28347"/>
                    <a:pt x="2922" y="28035"/>
                    <a:pt x="2907" y="27723"/>
                  </a:cubicBezTo>
                  <a:cubicBezTo>
                    <a:pt x="2899" y="27510"/>
                    <a:pt x="2884" y="27297"/>
                    <a:pt x="2884" y="27084"/>
                  </a:cubicBezTo>
                  <a:cubicBezTo>
                    <a:pt x="2876" y="26894"/>
                    <a:pt x="2869" y="26704"/>
                    <a:pt x="2869" y="26521"/>
                  </a:cubicBezTo>
                  <a:lnTo>
                    <a:pt x="2869" y="26164"/>
                  </a:lnTo>
                  <a:cubicBezTo>
                    <a:pt x="2869" y="25814"/>
                    <a:pt x="2884" y="25464"/>
                    <a:pt x="2899" y="25122"/>
                  </a:cubicBezTo>
                  <a:cubicBezTo>
                    <a:pt x="2914" y="24848"/>
                    <a:pt x="2929" y="24566"/>
                    <a:pt x="2952" y="24285"/>
                  </a:cubicBezTo>
                  <a:cubicBezTo>
                    <a:pt x="2990" y="23805"/>
                    <a:pt x="3044" y="23334"/>
                    <a:pt x="3104" y="22862"/>
                  </a:cubicBezTo>
                  <a:cubicBezTo>
                    <a:pt x="3173" y="22428"/>
                    <a:pt x="3241" y="22002"/>
                    <a:pt x="3325" y="21576"/>
                  </a:cubicBezTo>
                  <a:lnTo>
                    <a:pt x="3325" y="21569"/>
                  </a:lnTo>
                  <a:lnTo>
                    <a:pt x="3340" y="21485"/>
                  </a:lnTo>
                  <a:cubicBezTo>
                    <a:pt x="3424" y="21097"/>
                    <a:pt x="3515" y="20709"/>
                    <a:pt x="3614" y="20336"/>
                  </a:cubicBezTo>
                  <a:cubicBezTo>
                    <a:pt x="3667" y="20116"/>
                    <a:pt x="3728" y="19895"/>
                    <a:pt x="3797" y="19674"/>
                  </a:cubicBezTo>
                  <a:cubicBezTo>
                    <a:pt x="3842" y="19514"/>
                    <a:pt x="3896" y="19347"/>
                    <a:pt x="3949" y="19187"/>
                  </a:cubicBezTo>
                  <a:cubicBezTo>
                    <a:pt x="3995" y="19050"/>
                    <a:pt x="4040" y="18913"/>
                    <a:pt x="4086" y="18769"/>
                  </a:cubicBezTo>
                  <a:cubicBezTo>
                    <a:pt x="4124" y="18678"/>
                    <a:pt x="4154" y="18579"/>
                    <a:pt x="4185" y="18487"/>
                  </a:cubicBezTo>
                  <a:cubicBezTo>
                    <a:pt x="4131" y="18328"/>
                    <a:pt x="4086" y="18160"/>
                    <a:pt x="4048" y="18000"/>
                  </a:cubicBezTo>
                  <a:cubicBezTo>
                    <a:pt x="3941" y="17559"/>
                    <a:pt x="3888" y="17110"/>
                    <a:pt x="3888" y="16661"/>
                  </a:cubicBezTo>
                  <a:cubicBezTo>
                    <a:pt x="3888" y="16502"/>
                    <a:pt x="3888" y="16342"/>
                    <a:pt x="3903" y="16182"/>
                  </a:cubicBezTo>
                  <a:lnTo>
                    <a:pt x="3903" y="16129"/>
                  </a:lnTo>
                  <a:cubicBezTo>
                    <a:pt x="3911" y="16083"/>
                    <a:pt x="3911" y="16030"/>
                    <a:pt x="3918" y="15977"/>
                  </a:cubicBezTo>
                  <a:cubicBezTo>
                    <a:pt x="3949" y="15703"/>
                    <a:pt x="4010" y="15429"/>
                    <a:pt x="4086" y="15155"/>
                  </a:cubicBezTo>
                  <a:cubicBezTo>
                    <a:pt x="4109" y="15079"/>
                    <a:pt x="4131" y="15003"/>
                    <a:pt x="4162" y="14934"/>
                  </a:cubicBezTo>
                  <a:cubicBezTo>
                    <a:pt x="4162" y="14919"/>
                    <a:pt x="4169" y="14912"/>
                    <a:pt x="4169" y="14896"/>
                  </a:cubicBezTo>
                  <a:cubicBezTo>
                    <a:pt x="4200" y="14813"/>
                    <a:pt x="4230" y="14729"/>
                    <a:pt x="4268" y="14645"/>
                  </a:cubicBezTo>
                  <a:cubicBezTo>
                    <a:pt x="4322" y="14508"/>
                    <a:pt x="4383" y="14379"/>
                    <a:pt x="4443" y="14257"/>
                  </a:cubicBezTo>
                  <a:cubicBezTo>
                    <a:pt x="4885" y="13352"/>
                    <a:pt x="5509" y="12561"/>
                    <a:pt x="6110" y="11754"/>
                  </a:cubicBezTo>
                  <a:cubicBezTo>
                    <a:pt x="6262" y="11549"/>
                    <a:pt x="6414" y="11351"/>
                    <a:pt x="6558" y="11146"/>
                  </a:cubicBezTo>
                  <a:cubicBezTo>
                    <a:pt x="6604" y="11092"/>
                    <a:pt x="6642" y="11039"/>
                    <a:pt x="6680" y="10978"/>
                  </a:cubicBezTo>
                  <a:lnTo>
                    <a:pt x="6695" y="10948"/>
                  </a:lnTo>
                  <a:cubicBezTo>
                    <a:pt x="6733" y="10902"/>
                    <a:pt x="6764" y="10857"/>
                    <a:pt x="6794" y="10811"/>
                  </a:cubicBezTo>
                  <a:cubicBezTo>
                    <a:pt x="6809" y="10788"/>
                    <a:pt x="6825" y="10765"/>
                    <a:pt x="6840" y="10742"/>
                  </a:cubicBezTo>
                  <a:cubicBezTo>
                    <a:pt x="6855" y="10720"/>
                    <a:pt x="6886" y="10666"/>
                    <a:pt x="6908" y="10636"/>
                  </a:cubicBezTo>
                  <a:cubicBezTo>
                    <a:pt x="6939" y="10583"/>
                    <a:pt x="6969" y="10537"/>
                    <a:pt x="6992" y="10484"/>
                  </a:cubicBezTo>
                  <a:cubicBezTo>
                    <a:pt x="7000" y="10476"/>
                    <a:pt x="7007" y="10461"/>
                    <a:pt x="7015" y="10453"/>
                  </a:cubicBezTo>
                  <a:cubicBezTo>
                    <a:pt x="7220" y="10096"/>
                    <a:pt x="7372" y="9715"/>
                    <a:pt x="7449" y="9312"/>
                  </a:cubicBezTo>
                  <a:cubicBezTo>
                    <a:pt x="7464" y="9251"/>
                    <a:pt x="7471" y="9198"/>
                    <a:pt x="7479" y="9137"/>
                  </a:cubicBezTo>
                  <a:lnTo>
                    <a:pt x="7479" y="9107"/>
                  </a:lnTo>
                  <a:cubicBezTo>
                    <a:pt x="7487" y="9054"/>
                    <a:pt x="7487" y="9008"/>
                    <a:pt x="7494" y="8955"/>
                  </a:cubicBezTo>
                  <a:lnTo>
                    <a:pt x="7494" y="8863"/>
                  </a:lnTo>
                  <a:lnTo>
                    <a:pt x="7494" y="8757"/>
                  </a:lnTo>
                  <a:cubicBezTo>
                    <a:pt x="7494" y="8681"/>
                    <a:pt x="7494" y="8612"/>
                    <a:pt x="7479" y="8536"/>
                  </a:cubicBezTo>
                  <a:cubicBezTo>
                    <a:pt x="7479" y="8513"/>
                    <a:pt x="7479" y="8498"/>
                    <a:pt x="7479" y="8475"/>
                  </a:cubicBezTo>
                  <a:cubicBezTo>
                    <a:pt x="7456" y="8262"/>
                    <a:pt x="7411" y="8049"/>
                    <a:pt x="7372" y="7836"/>
                  </a:cubicBezTo>
                  <a:lnTo>
                    <a:pt x="7372" y="7829"/>
                  </a:lnTo>
                  <a:lnTo>
                    <a:pt x="7372" y="7813"/>
                  </a:lnTo>
                  <a:cubicBezTo>
                    <a:pt x="7334" y="7631"/>
                    <a:pt x="7296" y="7441"/>
                    <a:pt x="7266" y="7258"/>
                  </a:cubicBezTo>
                  <a:cubicBezTo>
                    <a:pt x="7236" y="7045"/>
                    <a:pt x="7220" y="6824"/>
                    <a:pt x="7228" y="6611"/>
                  </a:cubicBezTo>
                  <a:cubicBezTo>
                    <a:pt x="7251" y="6048"/>
                    <a:pt x="7411" y="5508"/>
                    <a:pt x="7692" y="5029"/>
                  </a:cubicBezTo>
                  <a:cubicBezTo>
                    <a:pt x="7738" y="4945"/>
                    <a:pt x="7791" y="4862"/>
                    <a:pt x="7852" y="4778"/>
                  </a:cubicBezTo>
                  <a:cubicBezTo>
                    <a:pt x="7867" y="4747"/>
                    <a:pt x="7890" y="4725"/>
                    <a:pt x="7905" y="4694"/>
                  </a:cubicBezTo>
                  <a:cubicBezTo>
                    <a:pt x="7935" y="4656"/>
                    <a:pt x="7974" y="4603"/>
                    <a:pt x="8012" y="4550"/>
                  </a:cubicBezTo>
                  <a:cubicBezTo>
                    <a:pt x="8042" y="4519"/>
                    <a:pt x="8065" y="4481"/>
                    <a:pt x="8088" y="4451"/>
                  </a:cubicBezTo>
                  <a:cubicBezTo>
                    <a:pt x="8126" y="4405"/>
                    <a:pt x="8164" y="4359"/>
                    <a:pt x="8202" y="4314"/>
                  </a:cubicBezTo>
                  <a:cubicBezTo>
                    <a:pt x="8225" y="4283"/>
                    <a:pt x="8255" y="4253"/>
                    <a:pt x="8278" y="4230"/>
                  </a:cubicBezTo>
                  <a:cubicBezTo>
                    <a:pt x="8316" y="4177"/>
                    <a:pt x="8362" y="4131"/>
                    <a:pt x="8400" y="4086"/>
                  </a:cubicBezTo>
                  <a:cubicBezTo>
                    <a:pt x="8377" y="3728"/>
                    <a:pt x="8331" y="3370"/>
                    <a:pt x="8278" y="3013"/>
                  </a:cubicBezTo>
                  <a:lnTo>
                    <a:pt x="8278" y="3005"/>
                  </a:lnTo>
                  <a:cubicBezTo>
                    <a:pt x="8247" y="2815"/>
                    <a:pt x="8209" y="2625"/>
                    <a:pt x="8171" y="2435"/>
                  </a:cubicBezTo>
                  <a:cubicBezTo>
                    <a:pt x="8171" y="2435"/>
                    <a:pt x="8171" y="2427"/>
                    <a:pt x="8171" y="2427"/>
                  </a:cubicBezTo>
                  <a:cubicBezTo>
                    <a:pt x="8103" y="2092"/>
                    <a:pt x="8019" y="1757"/>
                    <a:pt x="7920" y="1423"/>
                  </a:cubicBezTo>
                  <a:cubicBezTo>
                    <a:pt x="7920" y="1408"/>
                    <a:pt x="7913" y="1392"/>
                    <a:pt x="7905" y="1369"/>
                  </a:cubicBezTo>
                  <a:cubicBezTo>
                    <a:pt x="7806" y="1027"/>
                    <a:pt x="7692" y="692"/>
                    <a:pt x="7555" y="358"/>
                  </a:cubicBezTo>
                  <a:cubicBezTo>
                    <a:pt x="7547" y="342"/>
                    <a:pt x="7547" y="335"/>
                    <a:pt x="7540" y="327"/>
                  </a:cubicBezTo>
                  <a:cubicBezTo>
                    <a:pt x="7502" y="228"/>
                    <a:pt x="7456" y="122"/>
                    <a:pt x="7418" y="23"/>
                  </a:cubicBezTo>
                  <a:cubicBezTo>
                    <a:pt x="7357" y="8"/>
                    <a:pt x="7296" y="0"/>
                    <a:pt x="7236" y="0"/>
                  </a:cubicBezTo>
                  <a:close/>
                </a:path>
              </a:pathLst>
            </a:custGeom>
            <a:solidFill>
              <a:srgbClr val="474E45">
                <a:alpha val="4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2"/>
            <p:cNvSpPr/>
            <p:nvPr/>
          </p:nvSpPr>
          <p:spPr>
            <a:xfrm flipH="1">
              <a:off x="742436" y="3538698"/>
              <a:ext cx="439284" cy="1894415"/>
            </a:xfrm>
            <a:custGeom>
              <a:rect b="b" l="l" r="r" t="t"/>
              <a:pathLst>
                <a:path extrusionOk="0" h="31270" w="7251">
                  <a:moveTo>
                    <a:pt x="7251" y="1"/>
                  </a:moveTo>
                  <a:lnTo>
                    <a:pt x="7251" y="1"/>
                  </a:lnTo>
                  <a:cubicBezTo>
                    <a:pt x="7144" y="8"/>
                    <a:pt x="7038" y="54"/>
                    <a:pt x="6962" y="122"/>
                  </a:cubicBezTo>
                  <a:cubicBezTo>
                    <a:pt x="6566" y="488"/>
                    <a:pt x="5980" y="541"/>
                    <a:pt x="5440" y="655"/>
                  </a:cubicBezTo>
                  <a:cubicBezTo>
                    <a:pt x="4877" y="777"/>
                    <a:pt x="4329" y="982"/>
                    <a:pt x="3827" y="1264"/>
                  </a:cubicBezTo>
                  <a:cubicBezTo>
                    <a:pt x="3188" y="1758"/>
                    <a:pt x="2686" y="2405"/>
                    <a:pt x="2367" y="3143"/>
                  </a:cubicBezTo>
                  <a:cubicBezTo>
                    <a:pt x="2055" y="3896"/>
                    <a:pt x="2222" y="4695"/>
                    <a:pt x="2306" y="5486"/>
                  </a:cubicBezTo>
                  <a:cubicBezTo>
                    <a:pt x="2389" y="6254"/>
                    <a:pt x="2336" y="6985"/>
                    <a:pt x="2032" y="7700"/>
                  </a:cubicBezTo>
                  <a:cubicBezTo>
                    <a:pt x="1720" y="8438"/>
                    <a:pt x="1233" y="9077"/>
                    <a:pt x="784" y="9724"/>
                  </a:cubicBezTo>
                  <a:cubicBezTo>
                    <a:pt x="396" y="10294"/>
                    <a:pt x="0" y="10911"/>
                    <a:pt x="8" y="11626"/>
                  </a:cubicBezTo>
                  <a:cubicBezTo>
                    <a:pt x="31" y="12478"/>
                    <a:pt x="442" y="13353"/>
                    <a:pt x="632" y="14174"/>
                  </a:cubicBezTo>
                  <a:cubicBezTo>
                    <a:pt x="845" y="15034"/>
                    <a:pt x="898" y="15924"/>
                    <a:pt x="784" y="16807"/>
                  </a:cubicBezTo>
                  <a:cubicBezTo>
                    <a:pt x="716" y="17225"/>
                    <a:pt x="594" y="17644"/>
                    <a:pt x="419" y="18032"/>
                  </a:cubicBezTo>
                  <a:lnTo>
                    <a:pt x="480" y="18351"/>
                  </a:lnTo>
                  <a:cubicBezTo>
                    <a:pt x="1248" y="22619"/>
                    <a:pt x="2146" y="26979"/>
                    <a:pt x="3249" y="31269"/>
                  </a:cubicBezTo>
                  <a:cubicBezTo>
                    <a:pt x="3219" y="30912"/>
                    <a:pt x="3188" y="30570"/>
                    <a:pt x="3165" y="30220"/>
                  </a:cubicBezTo>
                  <a:cubicBezTo>
                    <a:pt x="2983" y="29002"/>
                    <a:pt x="2884" y="27770"/>
                    <a:pt x="2869" y="26537"/>
                  </a:cubicBezTo>
                  <a:cubicBezTo>
                    <a:pt x="2717" y="24727"/>
                    <a:pt x="2511" y="22885"/>
                    <a:pt x="2154" y="20953"/>
                  </a:cubicBezTo>
                  <a:cubicBezTo>
                    <a:pt x="1476" y="17111"/>
                    <a:pt x="1697" y="13627"/>
                    <a:pt x="2648" y="10096"/>
                  </a:cubicBezTo>
                  <a:cubicBezTo>
                    <a:pt x="3706" y="6300"/>
                    <a:pt x="6292" y="3820"/>
                    <a:pt x="725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2"/>
            <p:cNvSpPr/>
            <p:nvPr/>
          </p:nvSpPr>
          <p:spPr>
            <a:xfrm flipH="1">
              <a:off x="1061827" y="4537051"/>
              <a:ext cx="77485" cy="199619"/>
            </a:xfrm>
            <a:custGeom>
              <a:rect b="b" l="l" r="r" t="t"/>
              <a:pathLst>
                <a:path extrusionOk="0" h="3295" w="1279">
                  <a:moveTo>
                    <a:pt x="107" y="1"/>
                  </a:moveTo>
                  <a:cubicBezTo>
                    <a:pt x="99" y="107"/>
                    <a:pt x="92" y="214"/>
                    <a:pt x="77" y="320"/>
                  </a:cubicBezTo>
                  <a:cubicBezTo>
                    <a:pt x="54" y="449"/>
                    <a:pt x="31" y="579"/>
                    <a:pt x="0" y="700"/>
                  </a:cubicBezTo>
                  <a:cubicBezTo>
                    <a:pt x="274" y="1324"/>
                    <a:pt x="548" y="1948"/>
                    <a:pt x="837" y="2572"/>
                  </a:cubicBezTo>
                  <a:cubicBezTo>
                    <a:pt x="845" y="2595"/>
                    <a:pt x="860" y="2618"/>
                    <a:pt x="868" y="2648"/>
                  </a:cubicBezTo>
                  <a:cubicBezTo>
                    <a:pt x="1005" y="2861"/>
                    <a:pt x="1142" y="3082"/>
                    <a:pt x="1279" y="3295"/>
                  </a:cubicBezTo>
                  <a:cubicBezTo>
                    <a:pt x="1256" y="3112"/>
                    <a:pt x="1233" y="2930"/>
                    <a:pt x="1210" y="2739"/>
                  </a:cubicBezTo>
                  <a:cubicBezTo>
                    <a:pt x="974" y="2412"/>
                    <a:pt x="784" y="2047"/>
                    <a:pt x="640" y="1667"/>
                  </a:cubicBezTo>
                  <a:cubicBezTo>
                    <a:pt x="434" y="1134"/>
                    <a:pt x="267" y="586"/>
                    <a:pt x="115" y="31"/>
                  </a:cubicBezTo>
                  <a:cubicBezTo>
                    <a:pt x="115" y="23"/>
                    <a:pt x="115" y="16"/>
                    <a:pt x="10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2"/>
            <p:cNvSpPr/>
            <p:nvPr/>
          </p:nvSpPr>
          <p:spPr>
            <a:xfrm flipH="1">
              <a:off x="1083516" y="4196451"/>
              <a:ext cx="98204" cy="384881"/>
            </a:xfrm>
            <a:custGeom>
              <a:rect b="b" l="l" r="r" t="t"/>
              <a:pathLst>
                <a:path extrusionOk="0" h="6353" w="1621">
                  <a:moveTo>
                    <a:pt x="137" y="0"/>
                  </a:moveTo>
                  <a:cubicBezTo>
                    <a:pt x="46" y="244"/>
                    <a:pt x="0" y="502"/>
                    <a:pt x="0" y="769"/>
                  </a:cubicBezTo>
                  <a:cubicBezTo>
                    <a:pt x="16" y="1613"/>
                    <a:pt x="434" y="2496"/>
                    <a:pt x="617" y="3317"/>
                  </a:cubicBezTo>
                  <a:cubicBezTo>
                    <a:pt x="678" y="3561"/>
                    <a:pt x="723" y="3804"/>
                    <a:pt x="754" y="4048"/>
                  </a:cubicBezTo>
                  <a:cubicBezTo>
                    <a:pt x="891" y="4466"/>
                    <a:pt x="1005" y="4892"/>
                    <a:pt x="1119" y="5311"/>
                  </a:cubicBezTo>
                  <a:cubicBezTo>
                    <a:pt x="1286" y="5661"/>
                    <a:pt x="1454" y="6003"/>
                    <a:pt x="1621" y="6353"/>
                  </a:cubicBezTo>
                  <a:cubicBezTo>
                    <a:pt x="1530" y="5988"/>
                    <a:pt x="1446" y="5615"/>
                    <a:pt x="1355" y="5250"/>
                  </a:cubicBezTo>
                  <a:cubicBezTo>
                    <a:pt x="1050" y="4010"/>
                    <a:pt x="708" y="2777"/>
                    <a:pt x="442" y="1537"/>
                  </a:cubicBezTo>
                  <a:cubicBezTo>
                    <a:pt x="335" y="1020"/>
                    <a:pt x="236" y="510"/>
                    <a:pt x="13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2"/>
            <p:cNvSpPr/>
            <p:nvPr/>
          </p:nvSpPr>
          <p:spPr>
            <a:xfrm flipH="1">
              <a:off x="1066431" y="4114421"/>
              <a:ext cx="89480" cy="404267"/>
            </a:xfrm>
            <a:custGeom>
              <a:rect b="b" l="l" r="r" t="t"/>
              <a:pathLst>
                <a:path extrusionOk="0" h="6673" w="1477">
                  <a:moveTo>
                    <a:pt x="510" y="0"/>
                  </a:moveTo>
                  <a:lnTo>
                    <a:pt x="351" y="221"/>
                  </a:lnTo>
                  <a:cubicBezTo>
                    <a:pt x="229" y="396"/>
                    <a:pt x="107" y="578"/>
                    <a:pt x="1" y="761"/>
                  </a:cubicBezTo>
                  <a:cubicBezTo>
                    <a:pt x="115" y="1385"/>
                    <a:pt x="236" y="2016"/>
                    <a:pt x="366" y="2640"/>
                  </a:cubicBezTo>
                  <a:cubicBezTo>
                    <a:pt x="609" y="3865"/>
                    <a:pt x="944" y="5097"/>
                    <a:pt x="1256" y="6322"/>
                  </a:cubicBezTo>
                  <a:cubicBezTo>
                    <a:pt x="1286" y="6436"/>
                    <a:pt x="1309" y="6558"/>
                    <a:pt x="1340" y="6672"/>
                  </a:cubicBezTo>
                  <a:cubicBezTo>
                    <a:pt x="1355" y="5949"/>
                    <a:pt x="1400" y="5234"/>
                    <a:pt x="1477" y="4519"/>
                  </a:cubicBezTo>
                  <a:cubicBezTo>
                    <a:pt x="1104" y="3271"/>
                    <a:pt x="875" y="1993"/>
                    <a:pt x="647" y="753"/>
                  </a:cubicBezTo>
                  <a:cubicBezTo>
                    <a:pt x="602" y="502"/>
                    <a:pt x="556" y="251"/>
                    <a:pt x="5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2"/>
            <p:cNvSpPr/>
            <p:nvPr/>
          </p:nvSpPr>
          <p:spPr>
            <a:xfrm flipH="1">
              <a:off x="1018025" y="4815431"/>
              <a:ext cx="104687" cy="225003"/>
            </a:xfrm>
            <a:custGeom>
              <a:rect b="b" l="l" r="r" t="t"/>
              <a:pathLst>
                <a:path extrusionOk="0" h="3714" w="1728">
                  <a:moveTo>
                    <a:pt x="0" y="1"/>
                  </a:moveTo>
                  <a:lnTo>
                    <a:pt x="0" y="1"/>
                  </a:lnTo>
                  <a:cubicBezTo>
                    <a:pt x="145" y="731"/>
                    <a:pt x="289" y="1469"/>
                    <a:pt x="442" y="2199"/>
                  </a:cubicBezTo>
                  <a:cubicBezTo>
                    <a:pt x="510" y="2298"/>
                    <a:pt x="579" y="2382"/>
                    <a:pt x="647" y="2481"/>
                  </a:cubicBezTo>
                  <a:cubicBezTo>
                    <a:pt x="974" y="2922"/>
                    <a:pt x="1339" y="3333"/>
                    <a:pt x="1727" y="3713"/>
                  </a:cubicBezTo>
                  <a:cubicBezTo>
                    <a:pt x="1705" y="3516"/>
                    <a:pt x="1682" y="3310"/>
                    <a:pt x="1659" y="3112"/>
                  </a:cubicBezTo>
                  <a:cubicBezTo>
                    <a:pt x="1415" y="2648"/>
                    <a:pt x="1134" y="2199"/>
                    <a:pt x="898" y="1758"/>
                  </a:cubicBezTo>
                  <a:cubicBezTo>
                    <a:pt x="579" y="1180"/>
                    <a:pt x="289" y="587"/>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2"/>
            <p:cNvSpPr/>
            <p:nvPr/>
          </p:nvSpPr>
          <p:spPr>
            <a:xfrm flipH="1">
              <a:off x="1029111" y="3999192"/>
              <a:ext cx="37379" cy="212523"/>
            </a:xfrm>
            <a:custGeom>
              <a:rect b="b" l="l" r="r" t="t"/>
              <a:pathLst>
                <a:path extrusionOk="0" h="3508" w="617">
                  <a:moveTo>
                    <a:pt x="160" y="0"/>
                  </a:moveTo>
                  <a:cubicBezTo>
                    <a:pt x="145" y="38"/>
                    <a:pt x="130" y="69"/>
                    <a:pt x="115" y="107"/>
                  </a:cubicBezTo>
                  <a:cubicBezTo>
                    <a:pt x="84" y="190"/>
                    <a:pt x="46" y="274"/>
                    <a:pt x="1" y="358"/>
                  </a:cubicBezTo>
                  <a:cubicBezTo>
                    <a:pt x="69" y="1271"/>
                    <a:pt x="198" y="2176"/>
                    <a:pt x="381" y="3074"/>
                  </a:cubicBezTo>
                  <a:cubicBezTo>
                    <a:pt x="419" y="3218"/>
                    <a:pt x="449" y="3363"/>
                    <a:pt x="495" y="3507"/>
                  </a:cubicBezTo>
                  <a:cubicBezTo>
                    <a:pt x="533" y="3332"/>
                    <a:pt x="579" y="3150"/>
                    <a:pt x="617" y="2975"/>
                  </a:cubicBezTo>
                  <a:cubicBezTo>
                    <a:pt x="594" y="2838"/>
                    <a:pt x="571" y="2708"/>
                    <a:pt x="541" y="2579"/>
                  </a:cubicBezTo>
                  <a:cubicBezTo>
                    <a:pt x="381" y="1712"/>
                    <a:pt x="252" y="852"/>
                    <a:pt x="16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2"/>
            <p:cNvSpPr/>
            <p:nvPr/>
          </p:nvSpPr>
          <p:spPr>
            <a:xfrm flipH="1">
              <a:off x="1056737" y="4238859"/>
              <a:ext cx="20840" cy="88087"/>
            </a:xfrm>
            <a:custGeom>
              <a:rect b="b" l="l" r="r" t="t"/>
              <a:pathLst>
                <a:path extrusionOk="0" h="1454" w="344">
                  <a:moveTo>
                    <a:pt x="1" y="0"/>
                  </a:moveTo>
                  <a:lnTo>
                    <a:pt x="1" y="0"/>
                  </a:lnTo>
                  <a:cubicBezTo>
                    <a:pt x="92" y="472"/>
                    <a:pt x="191" y="944"/>
                    <a:pt x="305" y="1415"/>
                  </a:cubicBezTo>
                  <a:lnTo>
                    <a:pt x="313" y="1453"/>
                  </a:lnTo>
                  <a:cubicBezTo>
                    <a:pt x="328" y="1392"/>
                    <a:pt x="336" y="1324"/>
                    <a:pt x="343" y="1263"/>
                  </a:cubicBezTo>
                  <a:cubicBezTo>
                    <a:pt x="229" y="837"/>
                    <a:pt x="115" y="419"/>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2"/>
            <p:cNvSpPr/>
            <p:nvPr/>
          </p:nvSpPr>
          <p:spPr>
            <a:xfrm flipH="1">
              <a:off x="985309" y="5311850"/>
              <a:ext cx="30049" cy="120802"/>
            </a:xfrm>
            <a:custGeom>
              <a:rect b="b" l="l" r="r" t="t"/>
              <a:pathLst>
                <a:path extrusionOk="0" h="1994" w="496">
                  <a:moveTo>
                    <a:pt x="1" y="1"/>
                  </a:moveTo>
                  <a:lnTo>
                    <a:pt x="1" y="1"/>
                  </a:lnTo>
                  <a:cubicBezTo>
                    <a:pt x="161" y="670"/>
                    <a:pt x="321" y="1332"/>
                    <a:pt x="496" y="1994"/>
                  </a:cubicBezTo>
                  <a:cubicBezTo>
                    <a:pt x="465" y="1644"/>
                    <a:pt x="435" y="1294"/>
                    <a:pt x="412" y="944"/>
                  </a:cubicBezTo>
                  <a:cubicBezTo>
                    <a:pt x="381" y="754"/>
                    <a:pt x="359" y="564"/>
                    <a:pt x="336" y="373"/>
                  </a:cubicBezTo>
                  <a:cubicBezTo>
                    <a:pt x="222" y="252"/>
                    <a:pt x="108" y="130"/>
                    <a:pt x="1" y="1"/>
                  </a:cubicBezTo>
                  <a:close/>
                </a:path>
              </a:pathLst>
            </a:custGeom>
            <a:solidFill>
              <a:srgbClr val="BFBB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2"/>
            <p:cNvSpPr/>
            <p:nvPr/>
          </p:nvSpPr>
          <p:spPr>
            <a:xfrm flipH="1">
              <a:off x="1046135" y="4056807"/>
              <a:ext cx="48951" cy="205132"/>
            </a:xfrm>
            <a:custGeom>
              <a:rect b="b" l="l" r="r" t="t"/>
              <a:pathLst>
                <a:path extrusionOk="0" h="3386" w="808">
                  <a:moveTo>
                    <a:pt x="145" y="0"/>
                  </a:moveTo>
                  <a:cubicBezTo>
                    <a:pt x="92" y="76"/>
                    <a:pt x="46" y="152"/>
                    <a:pt x="1" y="228"/>
                  </a:cubicBezTo>
                  <a:cubicBezTo>
                    <a:pt x="54" y="510"/>
                    <a:pt x="107" y="799"/>
                    <a:pt x="176" y="1080"/>
                  </a:cubicBezTo>
                  <a:cubicBezTo>
                    <a:pt x="358" y="1856"/>
                    <a:pt x="571" y="2625"/>
                    <a:pt x="784" y="3386"/>
                  </a:cubicBezTo>
                  <a:lnTo>
                    <a:pt x="807" y="3287"/>
                  </a:lnTo>
                  <a:cubicBezTo>
                    <a:pt x="708" y="3028"/>
                    <a:pt x="625" y="2762"/>
                    <a:pt x="556" y="2495"/>
                  </a:cubicBezTo>
                  <a:cubicBezTo>
                    <a:pt x="366" y="1735"/>
                    <a:pt x="229" y="959"/>
                    <a:pt x="161" y="175"/>
                  </a:cubicBezTo>
                  <a:lnTo>
                    <a:pt x="145"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2"/>
            <p:cNvSpPr/>
            <p:nvPr/>
          </p:nvSpPr>
          <p:spPr>
            <a:xfrm flipH="1">
              <a:off x="822583" y="3573715"/>
              <a:ext cx="38349" cy="234212"/>
            </a:xfrm>
            <a:custGeom>
              <a:rect b="b" l="l" r="r" t="t"/>
              <a:pathLst>
                <a:path extrusionOk="0" h="3866" w="633">
                  <a:moveTo>
                    <a:pt x="518" y="1"/>
                  </a:moveTo>
                  <a:cubicBezTo>
                    <a:pt x="396" y="31"/>
                    <a:pt x="267" y="54"/>
                    <a:pt x="138" y="77"/>
                  </a:cubicBezTo>
                  <a:cubicBezTo>
                    <a:pt x="107" y="85"/>
                    <a:pt x="69" y="92"/>
                    <a:pt x="31" y="100"/>
                  </a:cubicBezTo>
                  <a:cubicBezTo>
                    <a:pt x="39" y="313"/>
                    <a:pt x="39" y="518"/>
                    <a:pt x="39" y="716"/>
                  </a:cubicBezTo>
                  <a:cubicBezTo>
                    <a:pt x="39" y="1188"/>
                    <a:pt x="69" y="1659"/>
                    <a:pt x="46" y="2124"/>
                  </a:cubicBezTo>
                  <a:cubicBezTo>
                    <a:pt x="31" y="2610"/>
                    <a:pt x="1" y="3090"/>
                    <a:pt x="24" y="3584"/>
                  </a:cubicBezTo>
                  <a:cubicBezTo>
                    <a:pt x="24" y="3676"/>
                    <a:pt x="31" y="3774"/>
                    <a:pt x="39" y="3866"/>
                  </a:cubicBezTo>
                  <a:cubicBezTo>
                    <a:pt x="244" y="3508"/>
                    <a:pt x="442" y="3143"/>
                    <a:pt x="632" y="2770"/>
                  </a:cubicBezTo>
                  <a:cubicBezTo>
                    <a:pt x="602" y="2420"/>
                    <a:pt x="564" y="2055"/>
                    <a:pt x="541" y="1697"/>
                  </a:cubicBezTo>
                  <a:cubicBezTo>
                    <a:pt x="495" y="1173"/>
                    <a:pt x="518" y="663"/>
                    <a:pt x="518" y="145"/>
                  </a:cubicBezTo>
                  <a:lnTo>
                    <a:pt x="518"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2"/>
            <p:cNvSpPr/>
            <p:nvPr/>
          </p:nvSpPr>
          <p:spPr>
            <a:xfrm flipH="1">
              <a:off x="877471" y="3586620"/>
              <a:ext cx="27686" cy="265109"/>
            </a:xfrm>
            <a:custGeom>
              <a:rect b="b" l="l" r="r" t="t"/>
              <a:pathLst>
                <a:path extrusionOk="0" h="4376" w="457">
                  <a:moveTo>
                    <a:pt x="358" y="1"/>
                  </a:moveTo>
                  <a:cubicBezTo>
                    <a:pt x="236" y="39"/>
                    <a:pt x="114" y="77"/>
                    <a:pt x="0" y="123"/>
                  </a:cubicBezTo>
                  <a:cubicBezTo>
                    <a:pt x="31" y="564"/>
                    <a:pt x="84" y="1005"/>
                    <a:pt x="122" y="1439"/>
                  </a:cubicBezTo>
                  <a:cubicBezTo>
                    <a:pt x="183" y="2032"/>
                    <a:pt x="206" y="2610"/>
                    <a:pt x="259" y="3204"/>
                  </a:cubicBezTo>
                  <a:cubicBezTo>
                    <a:pt x="297" y="3592"/>
                    <a:pt x="335" y="3987"/>
                    <a:pt x="358" y="4376"/>
                  </a:cubicBezTo>
                  <a:lnTo>
                    <a:pt x="457" y="4201"/>
                  </a:lnTo>
                  <a:cubicBezTo>
                    <a:pt x="426" y="4048"/>
                    <a:pt x="404" y="3889"/>
                    <a:pt x="381" y="3736"/>
                  </a:cubicBezTo>
                  <a:cubicBezTo>
                    <a:pt x="335" y="3211"/>
                    <a:pt x="327" y="2694"/>
                    <a:pt x="358" y="2169"/>
                  </a:cubicBezTo>
                  <a:cubicBezTo>
                    <a:pt x="373" y="1728"/>
                    <a:pt x="365" y="1287"/>
                    <a:pt x="365" y="838"/>
                  </a:cubicBezTo>
                  <a:cubicBezTo>
                    <a:pt x="365" y="556"/>
                    <a:pt x="365" y="282"/>
                    <a:pt x="35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2"/>
            <p:cNvSpPr/>
            <p:nvPr/>
          </p:nvSpPr>
          <p:spPr>
            <a:xfrm flipH="1">
              <a:off x="742855" y="3538698"/>
              <a:ext cx="63672" cy="162301"/>
            </a:xfrm>
            <a:custGeom>
              <a:rect b="b" l="l" r="r" t="t"/>
              <a:pathLst>
                <a:path extrusionOk="0" h="2679" w="1051">
                  <a:moveTo>
                    <a:pt x="1050" y="1"/>
                  </a:moveTo>
                  <a:cubicBezTo>
                    <a:pt x="944" y="8"/>
                    <a:pt x="845" y="54"/>
                    <a:pt x="769" y="122"/>
                  </a:cubicBezTo>
                  <a:cubicBezTo>
                    <a:pt x="556" y="305"/>
                    <a:pt x="297" y="434"/>
                    <a:pt x="31" y="495"/>
                  </a:cubicBezTo>
                  <a:lnTo>
                    <a:pt x="31" y="579"/>
                  </a:lnTo>
                  <a:cubicBezTo>
                    <a:pt x="31" y="1142"/>
                    <a:pt x="0" y="1697"/>
                    <a:pt x="38" y="2268"/>
                  </a:cubicBezTo>
                  <a:cubicBezTo>
                    <a:pt x="46" y="2397"/>
                    <a:pt x="61" y="2534"/>
                    <a:pt x="69" y="2679"/>
                  </a:cubicBezTo>
                  <a:cubicBezTo>
                    <a:pt x="487" y="1819"/>
                    <a:pt x="814" y="921"/>
                    <a:pt x="105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2"/>
            <p:cNvSpPr/>
            <p:nvPr/>
          </p:nvSpPr>
          <p:spPr>
            <a:xfrm flipH="1">
              <a:off x="990399" y="3719418"/>
              <a:ext cx="56281" cy="407478"/>
            </a:xfrm>
            <a:custGeom>
              <a:rect b="b" l="l" r="r" t="t"/>
              <a:pathLst>
                <a:path extrusionOk="0" h="6726" w="929">
                  <a:moveTo>
                    <a:pt x="198" y="0"/>
                  </a:moveTo>
                  <a:cubicBezTo>
                    <a:pt x="176" y="53"/>
                    <a:pt x="153" y="107"/>
                    <a:pt x="130" y="160"/>
                  </a:cubicBezTo>
                  <a:cubicBezTo>
                    <a:pt x="69" y="297"/>
                    <a:pt x="31" y="441"/>
                    <a:pt x="1" y="586"/>
                  </a:cubicBezTo>
                  <a:cubicBezTo>
                    <a:pt x="8" y="806"/>
                    <a:pt x="16" y="1019"/>
                    <a:pt x="23" y="1233"/>
                  </a:cubicBezTo>
                  <a:cubicBezTo>
                    <a:pt x="62" y="2115"/>
                    <a:pt x="92" y="2998"/>
                    <a:pt x="160" y="3888"/>
                  </a:cubicBezTo>
                  <a:cubicBezTo>
                    <a:pt x="236" y="4831"/>
                    <a:pt x="366" y="5774"/>
                    <a:pt x="533" y="6725"/>
                  </a:cubicBezTo>
                  <a:cubicBezTo>
                    <a:pt x="647" y="6353"/>
                    <a:pt x="784" y="5987"/>
                    <a:pt x="929" y="5630"/>
                  </a:cubicBezTo>
                  <a:cubicBezTo>
                    <a:pt x="754" y="4922"/>
                    <a:pt x="625" y="4207"/>
                    <a:pt x="533" y="3492"/>
                  </a:cubicBezTo>
                  <a:cubicBezTo>
                    <a:pt x="434" y="2754"/>
                    <a:pt x="351" y="2016"/>
                    <a:pt x="282" y="1286"/>
                  </a:cubicBezTo>
                  <a:cubicBezTo>
                    <a:pt x="252" y="852"/>
                    <a:pt x="221" y="426"/>
                    <a:pt x="19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2"/>
            <p:cNvSpPr/>
            <p:nvPr/>
          </p:nvSpPr>
          <p:spPr>
            <a:xfrm flipH="1">
              <a:off x="906006" y="3604189"/>
              <a:ext cx="39257" cy="325449"/>
            </a:xfrm>
            <a:custGeom>
              <a:rect b="b" l="l" r="r" t="t"/>
              <a:pathLst>
                <a:path extrusionOk="0" h="5372" w="648">
                  <a:moveTo>
                    <a:pt x="274" y="0"/>
                  </a:moveTo>
                  <a:lnTo>
                    <a:pt x="130" y="68"/>
                  </a:lnTo>
                  <a:cubicBezTo>
                    <a:pt x="76" y="1681"/>
                    <a:pt x="0" y="3287"/>
                    <a:pt x="236" y="4960"/>
                  </a:cubicBezTo>
                  <a:cubicBezTo>
                    <a:pt x="251" y="5097"/>
                    <a:pt x="274" y="5234"/>
                    <a:pt x="297" y="5371"/>
                  </a:cubicBezTo>
                  <a:cubicBezTo>
                    <a:pt x="411" y="5158"/>
                    <a:pt x="533" y="4953"/>
                    <a:pt x="647" y="4747"/>
                  </a:cubicBezTo>
                  <a:cubicBezTo>
                    <a:pt x="639" y="4131"/>
                    <a:pt x="579" y="3507"/>
                    <a:pt x="525" y="2891"/>
                  </a:cubicBezTo>
                  <a:cubicBezTo>
                    <a:pt x="472" y="2305"/>
                    <a:pt x="442" y="1719"/>
                    <a:pt x="381" y="1126"/>
                  </a:cubicBezTo>
                  <a:cubicBezTo>
                    <a:pt x="350" y="753"/>
                    <a:pt x="312" y="380"/>
                    <a:pt x="27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2"/>
            <p:cNvSpPr/>
            <p:nvPr/>
          </p:nvSpPr>
          <p:spPr>
            <a:xfrm flipH="1">
              <a:off x="1005605" y="5106291"/>
              <a:ext cx="57190" cy="112986"/>
            </a:xfrm>
            <a:custGeom>
              <a:rect b="b" l="l" r="r" t="t"/>
              <a:pathLst>
                <a:path extrusionOk="0" h="1865" w="944">
                  <a:moveTo>
                    <a:pt x="0" y="0"/>
                  </a:moveTo>
                  <a:lnTo>
                    <a:pt x="0" y="0"/>
                  </a:lnTo>
                  <a:cubicBezTo>
                    <a:pt x="23" y="99"/>
                    <a:pt x="38" y="206"/>
                    <a:pt x="61" y="297"/>
                  </a:cubicBezTo>
                  <a:cubicBezTo>
                    <a:pt x="366" y="822"/>
                    <a:pt x="662" y="1339"/>
                    <a:pt x="944" y="1864"/>
                  </a:cubicBezTo>
                  <a:cubicBezTo>
                    <a:pt x="936" y="1651"/>
                    <a:pt x="929" y="1438"/>
                    <a:pt x="921" y="1225"/>
                  </a:cubicBezTo>
                  <a:cubicBezTo>
                    <a:pt x="594" y="830"/>
                    <a:pt x="282" y="426"/>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2"/>
            <p:cNvSpPr/>
            <p:nvPr/>
          </p:nvSpPr>
          <p:spPr>
            <a:xfrm flipH="1">
              <a:off x="1007907" y="5018264"/>
              <a:ext cx="73789" cy="124497"/>
            </a:xfrm>
            <a:custGeom>
              <a:rect b="b" l="l" r="r" t="t"/>
              <a:pathLst>
                <a:path extrusionOk="0" h="2055" w="1218">
                  <a:moveTo>
                    <a:pt x="0" y="0"/>
                  </a:moveTo>
                  <a:lnTo>
                    <a:pt x="0" y="0"/>
                  </a:lnTo>
                  <a:cubicBezTo>
                    <a:pt x="38" y="183"/>
                    <a:pt x="77" y="365"/>
                    <a:pt x="115" y="548"/>
                  </a:cubicBezTo>
                  <a:cubicBezTo>
                    <a:pt x="328" y="830"/>
                    <a:pt x="525" y="1111"/>
                    <a:pt x="723" y="1385"/>
                  </a:cubicBezTo>
                  <a:cubicBezTo>
                    <a:pt x="883" y="1606"/>
                    <a:pt x="1043" y="1834"/>
                    <a:pt x="1218" y="2054"/>
                  </a:cubicBezTo>
                  <a:cubicBezTo>
                    <a:pt x="1210" y="1971"/>
                    <a:pt x="1203" y="1887"/>
                    <a:pt x="1195" y="1803"/>
                  </a:cubicBezTo>
                  <a:cubicBezTo>
                    <a:pt x="814" y="1187"/>
                    <a:pt x="411" y="594"/>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2"/>
            <p:cNvSpPr/>
            <p:nvPr/>
          </p:nvSpPr>
          <p:spPr>
            <a:xfrm flipH="1">
              <a:off x="999607" y="5198923"/>
              <a:ext cx="42468" cy="96871"/>
            </a:xfrm>
            <a:custGeom>
              <a:rect b="b" l="l" r="r" t="t"/>
              <a:pathLst>
                <a:path extrusionOk="0" h="1599" w="701">
                  <a:moveTo>
                    <a:pt x="1" y="1"/>
                  </a:moveTo>
                  <a:lnTo>
                    <a:pt x="1" y="1"/>
                  </a:lnTo>
                  <a:cubicBezTo>
                    <a:pt x="77" y="351"/>
                    <a:pt x="160" y="708"/>
                    <a:pt x="244" y="1066"/>
                  </a:cubicBezTo>
                  <a:cubicBezTo>
                    <a:pt x="396" y="1248"/>
                    <a:pt x="549" y="1423"/>
                    <a:pt x="701" y="1598"/>
                  </a:cubicBezTo>
                  <a:cubicBezTo>
                    <a:pt x="693" y="1492"/>
                    <a:pt x="678" y="1378"/>
                    <a:pt x="670" y="1264"/>
                  </a:cubicBezTo>
                  <a:cubicBezTo>
                    <a:pt x="457" y="837"/>
                    <a:pt x="229" y="419"/>
                    <a:pt x="1" y="1"/>
                  </a:cubicBezTo>
                  <a:close/>
                </a:path>
              </a:pathLst>
            </a:custGeom>
            <a:solidFill>
              <a:srgbClr val="BFBB8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2"/>
            <p:cNvSpPr/>
            <p:nvPr/>
          </p:nvSpPr>
          <p:spPr>
            <a:xfrm flipH="1">
              <a:off x="953503" y="3634602"/>
              <a:ext cx="58583" cy="389061"/>
            </a:xfrm>
            <a:custGeom>
              <a:rect b="b" l="l" r="r" t="t"/>
              <a:pathLst>
                <a:path extrusionOk="0" h="6422" w="967">
                  <a:moveTo>
                    <a:pt x="647" y="0"/>
                  </a:moveTo>
                  <a:cubicBezTo>
                    <a:pt x="403" y="228"/>
                    <a:pt x="190" y="487"/>
                    <a:pt x="0" y="761"/>
                  </a:cubicBezTo>
                  <a:cubicBezTo>
                    <a:pt x="23" y="1286"/>
                    <a:pt x="46" y="1803"/>
                    <a:pt x="84" y="2328"/>
                  </a:cubicBezTo>
                  <a:cubicBezTo>
                    <a:pt x="137" y="3051"/>
                    <a:pt x="221" y="3774"/>
                    <a:pt x="312" y="4504"/>
                  </a:cubicBezTo>
                  <a:cubicBezTo>
                    <a:pt x="388" y="5143"/>
                    <a:pt x="487" y="5782"/>
                    <a:pt x="616" y="6421"/>
                  </a:cubicBezTo>
                  <a:cubicBezTo>
                    <a:pt x="731" y="6178"/>
                    <a:pt x="845" y="5934"/>
                    <a:pt x="966" y="5699"/>
                  </a:cubicBezTo>
                  <a:cubicBezTo>
                    <a:pt x="928" y="5303"/>
                    <a:pt x="898" y="4907"/>
                    <a:pt x="868" y="4519"/>
                  </a:cubicBezTo>
                  <a:cubicBezTo>
                    <a:pt x="830" y="3774"/>
                    <a:pt x="791" y="3036"/>
                    <a:pt x="738" y="2290"/>
                  </a:cubicBezTo>
                  <a:cubicBezTo>
                    <a:pt x="693" y="1552"/>
                    <a:pt x="647" y="807"/>
                    <a:pt x="647" y="76"/>
                  </a:cubicBezTo>
                  <a:lnTo>
                    <a:pt x="64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2"/>
            <p:cNvSpPr/>
            <p:nvPr/>
          </p:nvSpPr>
          <p:spPr>
            <a:xfrm flipH="1">
              <a:off x="1036927" y="4622352"/>
              <a:ext cx="119893" cy="270561"/>
            </a:xfrm>
            <a:custGeom>
              <a:rect b="b" l="l" r="r" t="t"/>
              <a:pathLst>
                <a:path extrusionOk="0" h="4466" w="1979">
                  <a:moveTo>
                    <a:pt x="54" y="0"/>
                  </a:moveTo>
                  <a:lnTo>
                    <a:pt x="0" y="145"/>
                  </a:lnTo>
                  <a:cubicBezTo>
                    <a:pt x="16" y="251"/>
                    <a:pt x="38" y="358"/>
                    <a:pt x="54" y="457"/>
                  </a:cubicBezTo>
                  <a:cubicBezTo>
                    <a:pt x="137" y="921"/>
                    <a:pt x="221" y="1385"/>
                    <a:pt x="312" y="1849"/>
                  </a:cubicBezTo>
                  <a:cubicBezTo>
                    <a:pt x="388" y="2001"/>
                    <a:pt x="464" y="2145"/>
                    <a:pt x="540" y="2298"/>
                  </a:cubicBezTo>
                  <a:cubicBezTo>
                    <a:pt x="693" y="2526"/>
                    <a:pt x="845" y="2754"/>
                    <a:pt x="997" y="2982"/>
                  </a:cubicBezTo>
                  <a:cubicBezTo>
                    <a:pt x="1324" y="3469"/>
                    <a:pt x="1636" y="3979"/>
                    <a:pt x="1978" y="4466"/>
                  </a:cubicBezTo>
                  <a:cubicBezTo>
                    <a:pt x="1918" y="4040"/>
                    <a:pt x="1841" y="3614"/>
                    <a:pt x="1765" y="3180"/>
                  </a:cubicBezTo>
                  <a:cubicBezTo>
                    <a:pt x="1743" y="3135"/>
                    <a:pt x="1705" y="3081"/>
                    <a:pt x="1674" y="3036"/>
                  </a:cubicBezTo>
                  <a:cubicBezTo>
                    <a:pt x="1370" y="2511"/>
                    <a:pt x="1096" y="1978"/>
                    <a:pt x="845" y="1438"/>
                  </a:cubicBezTo>
                  <a:cubicBezTo>
                    <a:pt x="556" y="966"/>
                    <a:pt x="305" y="487"/>
                    <a:pt x="5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2"/>
            <p:cNvSpPr/>
            <p:nvPr/>
          </p:nvSpPr>
          <p:spPr>
            <a:xfrm flipH="1">
              <a:off x="957683" y="5369465"/>
              <a:ext cx="32775" cy="167814"/>
            </a:xfrm>
            <a:custGeom>
              <a:rect b="b" l="l" r="r" t="t"/>
              <a:pathLst>
                <a:path extrusionOk="0" h="2770" w="541">
                  <a:moveTo>
                    <a:pt x="1" y="1"/>
                  </a:moveTo>
                  <a:lnTo>
                    <a:pt x="1" y="1"/>
                  </a:lnTo>
                  <a:cubicBezTo>
                    <a:pt x="24" y="343"/>
                    <a:pt x="54" y="693"/>
                    <a:pt x="85" y="1043"/>
                  </a:cubicBezTo>
                  <a:cubicBezTo>
                    <a:pt x="229" y="1629"/>
                    <a:pt x="381" y="2199"/>
                    <a:pt x="541" y="2770"/>
                  </a:cubicBezTo>
                  <a:cubicBezTo>
                    <a:pt x="313" y="1842"/>
                    <a:pt x="138" y="921"/>
                    <a:pt x="1" y="1"/>
                  </a:cubicBezTo>
                  <a:close/>
                </a:path>
              </a:pathLst>
            </a:custGeom>
            <a:solidFill>
              <a:srgbClr val="B5B1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2"/>
            <p:cNvSpPr/>
            <p:nvPr/>
          </p:nvSpPr>
          <p:spPr>
            <a:xfrm flipH="1">
              <a:off x="671432" y="3539183"/>
              <a:ext cx="420867" cy="1607254"/>
            </a:xfrm>
            <a:custGeom>
              <a:rect b="b" l="l" r="r" t="t"/>
              <a:pathLst>
                <a:path extrusionOk="0" h="26530" w="6947">
                  <a:moveTo>
                    <a:pt x="5775" y="0"/>
                  </a:moveTo>
                  <a:cubicBezTo>
                    <a:pt x="4824" y="3819"/>
                    <a:pt x="2230" y="6300"/>
                    <a:pt x="1172" y="10096"/>
                  </a:cubicBezTo>
                  <a:cubicBezTo>
                    <a:pt x="221" y="13626"/>
                    <a:pt x="0" y="17103"/>
                    <a:pt x="678" y="20945"/>
                  </a:cubicBezTo>
                  <a:cubicBezTo>
                    <a:pt x="1035" y="22885"/>
                    <a:pt x="1241" y="24719"/>
                    <a:pt x="1393" y="26529"/>
                  </a:cubicBezTo>
                  <a:cubicBezTo>
                    <a:pt x="1362" y="24216"/>
                    <a:pt x="1667" y="21911"/>
                    <a:pt x="2313" y="19690"/>
                  </a:cubicBezTo>
                  <a:cubicBezTo>
                    <a:pt x="2435" y="19287"/>
                    <a:pt x="2572" y="18891"/>
                    <a:pt x="2709" y="18495"/>
                  </a:cubicBezTo>
                  <a:cubicBezTo>
                    <a:pt x="2306" y="17225"/>
                    <a:pt x="2283" y="15901"/>
                    <a:pt x="2800" y="14653"/>
                  </a:cubicBezTo>
                  <a:cubicBezTo>
                    <a:pt x="3241" y="13588"/>
                    <a:pt x="3949" y="12683"/>
                    <a:pt x="4641" y="11762"/>
                  </a:cubicBezTo>
                  <a:cubicBezTo>
                    <a:pt x="5372" y="10781"/>
                    <a:pt x="6133" y="9830"/>
                    <a:pt x="6018" y="8544"/>
                  </a:cubicBezTo>
                  <a:cubicBezTo>
                    <a:pt x="5965" y="7897"/>
                    <a:pt x="5737" y="7274"/>
                    <a:pt x="5760" y="6612"/>
                  </a:cubicBezTo>
                  <a:cubicBezTo>
                    <a:pt x="5790" y="6056"/>
                    <a:pt x="5942" y="5516"/>
                    <a:pt x="6224" y="5037"/>
                  </a:cubicBezTo>
                  <a:cubicBezTo>
                    <a:pt x="6429" y="4694"/>
                    <a:pt x="6673" y="4375"/>
                    <a:pt x="6947" y="4086"/>
                  </a:cubicBezTo>
                  <a:cubicBezTo>
                    <a:pt x="6848" y="2686"/>
                    <a:pt x="6513" y="1309"/>
                    <a:pt x="5958" y="23"/>
                  </a:cubicBezTo>
                  <a:cubicBezTo>
                    <a:pt x="5897" y="8"/>
                    <a:pt x="5836" y="0"/>
                    <a:pt x="577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2"/>
            <p:cNvSpPr/>
            <p:nvPr/>
          </p:nvSpPr>
          <p:spPr>
            <a:xfrm flipH="1">
              <a:off x="671431" y="3755344"/>
              <a:ext cx="336051" cy="349864"/>
            </a:xfrm>
            <a:custGeom>
              <a:rect b="b" l="l" r="r" t="t"/>
              <a:pathLst>
                <a:path extrusionOk="0" h="5775" w="5547">
                  <a:moveTo>
                    <a:pt x="5493" y="0"/>
                  </a:moveTo>
                  <a:cubicBezTo>
                    <a:pt x="4824" y="586"/>
                    <a:pt x="4162" y="1187"/>
                    <a:pt x="3515" y="1804"/>
                  </a:cubicBezTo>
                  <a:cubicBezTo>
                    <a:pt x="2869" y="2427"/>
                    <a:pt x="2229" y="3112"/>
                    <a:pt x="1598" y="3774"/>
                  </a:cubicBezTo>
                  <a:cubicBezTo>
                    <a:pt x="1119" y="4276"/>
                    <a:pt x="647" y="4778"/>
                    <a:pt x="175" y="5296"/>
                  </a:cubicBezTo>
                  <a:cubicBezTo>
                    <a:pt x="107" y="5455"/>
                    <a:pt x="54" y="5615"/>
                    <a:pt x="0" y="5775"/>
                  </a:cubicBezTo>
                  <a:cubicBezTo>
                    <a:pt x="1613" y="4428"/>
                    <a:pt x="3219" y="3059"/>
                    <a:pt x="4755" y="1591"/>
                  </a:cubicBezTo>
                  <a:cubicBezTo>
                    <a:pt x="4778" y="1552"/>
                    <a:pt x="4801" y="1514"/>
                    <a:pt x="4824" y="1469"/>
                  </a:cubicBezTo>
                  <a:cubicBezTo>
                    <a:pt x="5029" y="1126"/>
                    <a:pt x="5273" y="807"/>
                    <a:pt x="5547" y="518"/>
                  </a:cubicBezTo>
                  <a:cubicBezTo>
                    <a:pt x="5531" y="343"/>
                    <a:pt x="5516" y="175"/>
                    <a:pt x="549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2"/>
            <p:cNvSpPr/>
            <p:nvPr/>
          </p:nvSpPr>
          <p:spPr>
            <a:xfrm flipH="1">
              <a:off x="685241" y="3665014"/>
              <a:ext cx="89965" cy="83483"/>
            </a:xfrm>
            <a:custGeom>
              <a:rect b="b" l="l" r="r" t="t"/>
              <a:pathLst>
                <a:path extrusionOk="0" h="1378" w="1485">
                  <a:moveTo>
                    <a:pt x="1401" y="0"/>
                  </a:moveTo>
                  <a:cubicBezTo>
                    <a:pt x="929" y="449"/>
                    <a:pt x="457" y="898"/>
                    <a:pt x="1" y="1377"/>
                  </a:cubicBezTo>
                  <a:cubicBezTo>
                    <a:pt x="199" y="1225"/>
                    <a:pt x="396" y="1073"/>
                    <a:pt x="602" y="928"/>
                  </a:cubicBezTo>
                  <a:cubicBezTo>
                    <a:pt x="883" y="723"/>
                    <a:pt x="1180" y="533"/>
                    <a:pt x="1484" y="350"/>
                  </a:cubicBezTo>
                  <a:cubicBezTo>
                    <a:pt x="1454" y="236"/>
                    <a:pt x="1431" y="122"/>
                    <a:pt x="140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2"/>
            <p:cNvSpPr/>
            <p:nvPr/>
          </p:nvSpPr>
          <p:spPr>
            <a:xfrm flipH="1">
              <a:off x="975616" y="4192756"/>
              <a:ext cx="70155" cy="61370"/>
            </a:xfrm>
            <a:custGeom>
              <a:rect b="b" l="l" r="r" t="t"/>
              <a:pathLst>
                <a:path extrusionOk="0" h="1013" w="1158">
                  <a:moveTo>
                    <a:pt x="1157" y="0"/>
                  </a:moveTo>
                  <a:cubicBezTo>
                    <a:pt x="792" y="305"/>
                    <a:pt x="412" y="594"/>
                    <a:pt x="31" y="883"/>
                  </a:cubicBezTo>
                  <a:cubicBezTo>
                    <a:pt x="24" y="929"/>
                    <a:pt x="16" y="967"/>
                    <a:pt x="1" y="1012"/>
                  </a:cubicBezTo>
                  <a:cubicBezTo>
                    <a:pt x="404" y="700"/>
                    <a:pt x="784" y="350"/>
                    <a:pt x="115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2"/>
            <p:cNvSpPr/>
            <p:nvPr/>
          </p:nvSpPr>
          <p:spPr>
            <a:xfrm flipH="1">
              <a:off x="698146" y="3622121"/>
              <a:ext cx="144308" cy="157272"/>
            </a:xfrm>
            <a:custGeom>
              <a:rect b="b" l="l" r="r" t="t"/>
              <a:pathLst>
                <a:path extrusionOk="0" h="2596" w="2382">
                  <a:moveTo>
                    <a:pt x="2320" y="1"/>
                  </a:moveTo>
                  <a:cubicBezTo>
                    <a:pt x="1940" y="282"/>
                    <a:pt x="1575" y="594"/>
                    <a:pt x="1225" y="906"/>
                  </a:cubicBezTo>
                  <a:cubicBezTo>
                    <a:pt x="1012" y="1089"/>
                    <a:pt x="799" y="1271"/>
                    <a:pt x="593" y="1454"/>
                  </a:cubicBezTo>
                  <a:cubicBezTo>
                    <a:pt x="403" y="1842"/>
                    <a:pt x="205" y="2222"/>
                    <a:pt x="0" y="2595"/>
                  </a:cubicBezTo>
                  <a:cubicBezTo>
                    <a:pt x="715" y="1827"/>
                    <a:pt x="1438" y="1066"/>
                    <a:pt x="2206" y="358"/>
                  </a:cubicBezTo>
                  <a:cubicBezTo>
                    <a:pt x="2267" y="305"/>
                    <a:pt x="2320" y="252"/>
                    <a:pt x="2381" y="199"/>
                  </a:cubicBezTo>
                  <a:cubicBezTo>
                    <a:pt x="2366" y="130"/>
                    <a:pt x="2343" y="62"/>
                    <a:pt x="232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2"/>
            <p:cNvSpPr/>
            <p:nvPr/>
          </p:nvSpPr>
          <p:spPr>
            <a:xfrm flipH="1">
              <a:off x="734135" y="3979321"/>
              <a:ext cx="324965" cy="352227"/>
            </a:xfrm>
            <a:custGeom>
              <a:rect b="b" l="l" r="r" t="t"/>
              <a:pathLst>
                <a:path extrusionOk="0" h="5814" w="5364">
                  <a:moveTo>
                    <a:pt x="5257" y="1"/>
                  </a:moveTo>
                  <a:cubicBezTo>
                    <a:pt x="4831" y="503"/>
                    <a:pt x="4413" y="1013"/>
                    <a:pt x="3994" y="1515"/>
                  </a:cubicBezTo>
                  <a:cubicBezTo>
                    <a:pt x="3431" y="2162"/>
                    <a:pt x="2846" y="2785"/>
                    <a:pt x="2222" y="3371"/>
                  </a:cubicBezTo>
                  <a:cubicBezTo>
                    <a:pt x="1606" y="3957"/>
                    <a:pt x="982" y="4550"/>
                    <a:pt x="297" y="5060"/>
                  </a:cubicBezTo>
                  <a:cubicBezTo>
                    <a:pt x="236" y="5106"/>
                    <a:pt x="168" y="5152"/>
                    <a:pt x="99" y="5205"/>
                  </a:cubicBezTo>
                  <a:cubicBezTo>
                    <a:pt x="61" y="5410"/>
                    <a:pt x="31" y="5608"/>
                    <a:pt x="0" y="5813"/>
                  </a:cubicBezTo>
                  <a:cubicBezTo>
                    <a:pt x="510" y="5281"/>
                    <a:pt x="1058" y="4779"/>
                    <a:pt x="1644" y="4322"/>
                  </a:cubicBezTo>
                  <a:cubicBezTo>
                    <a:pt x="2305" y="3790"/>
                    <a:pt x="2960" y="3265"/>
                    <a:pt x="3568" y="2664"/>
                  </a:cubicBezTo>
                  <a:cubicBezTo>
                    <a:pt x="4215" y="2009"/>
                    <a:pt x="4816" y="1317"/>
                    <a:pt x="5364" y="579"/>
                  </a:cubicBezTo>
                  <a:cubicBezTo>
                    <a:pt x="5326" y="389"/>
                    <a:pt x="5288" y="191"/>
                    <a:pt x="525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2"/>
            <p:cNvSpPr/>
            <p:nvPr/>
          </p:nvSpPr>
          <p:spPr>
            <a:xfrm flipH="1">
              <a:off x="943811" y="4506153"/>
              <a:ext cx="128677" cy="207010"/>
            </a:xfrm>
            <a:custGeom>
              <a:rect b="b" l="l" r="r" t="t"/>
              <a:pathLst>
                <a:path extrusionOk="0" h="3417" w="2124">
                  <a:moveTo>
                    <a:pt x="2123" y="1"/>
                  </a:moveTo>
                  <a:lnTo>
                    <a:pt x="2123" y="1"/>
                  </a:lnTo>
                  <a:cubicBezTo>
                    <a:pt x="1697" y="381"/>
                    <a:pt x="1279" y="762"/>
                    <a:pt x="853" y="1150"/>
                  </a:cubicBezTo>
                  <a:cubicBezTo>
                    <a:pt x="571" y="1424"/>
                    <a:pt x="282" y="1690"/>
                    <a:pt x="1" y="1971"/>
                  </a:cubicBezTo>
                  <a:cubicBezTo>
                    <a:pt x="23" y="2451"/>
                    <a:pt x="69" y="2930"/>
                    <a:pt x="122" y="3417"/>
                  </a:cubicBezTo>
                  <a:cubicBezTo>
                    <a:pt x="723" y="2496"/>
                    <a:pt x="1378" y="1614"/>
                    <a:pt x="2085" y="769"/>
                  </a:cubicBezTo>
                  <a:cubicBezTo>
                    <a:pt x="2078" y="511"/>
                    <a:pt x="2093" y="252"/>
                    <a:pt x="212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2"/>
            <p:cNvSpPr/>
            <p:nvPr/>
          </p:nvSpPr>
          <p:spPr>
            <a:xfrm flipH="1">
              <a:off x="711049" y="3588922"/>
              <a:ext cx="66883" cy="57675"/>
            </a:xfrm>
            <a:custGeom>
              <a:rect b="b" l="l" r="r" t="t"/>
              <a:pathLst>
                <a:path extrusionOk="0" h="952" w="1104">
                  <a:moveTo>
                    <a:pt x="1080" y="1"/>
                  </a:moveTo>
                  <a:cubicBezTo>
                    <a:pt x="746" y="244"/>
                    <a:pt x="419" y="488"/>
                    <a:pt x="84" y="739"/>
                  </a:cubicBezTo>
                  <a:cubicBezTo>
                    <a:pt x="53" y="815"/>
                    <a:pt x="23" y="883"/>
                    <a:pt x="0" y="952"/>
                  </a:cubicBezTo>
                  <a:cubicBezTo>
                    <a:pt x="358" y="640"/>
                    <a:pt x="723" y="343"/>
                    <a:pt x="1103" y="69"/>
                  </a:cubicBezTo>
                  <a:lnTo>
                    <a:pt x="1080"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2"/>
            <p:cNvSpPr/>
            <p:nvPr/>
          </p:nvSpPr>
          <p:spPr>
            <a:xfrm flipH="1">
              <a:off x="762669" y="3931399"/>
              <a:ext cx="272015" cy="272924"/>
            </a:xfrm>
            <a:custGeom>
              <a:rect b="b" l="l" r="r" t="t"/>
              <a:pathLst>
                <a:path extrusionOk="0" h="4505" w="4490">
                  <a:moveTo>
                    <a:pt x="4489" y="1"/>
                  </a:moveTo>
                  <a:lnTo>
                    <a:pt x="4489" y="1"/>
                  </a:lnTo>
                  <a:cubicBezTo>
                    <a:pt x="3165" y="1203"/>
                    <a:pt x="1804" y="2359"/>
                    <a:pt x="434" y="3500"/>
                  </a:cubicBezTo>
                  <a:lnTo>
                    <a:pt x="198" y="3698"/>
                  </a:lnTo>
                  <a:cubicBezTo>
                    <a:pt x="122" y="3964"/>
                    <a:pt x="61" y="4231"/>
                    <a:pt x="0" y="4505"/>
                  </a:cubicBezTo>
                  <a:cubicBezTo>
                    <a:pt x="411" y="4177"/>
                    <a:pt x="815" y="3835"/>
                    <a:pt x="1210" y="3493"/>
                  </a:cubicBezTo>
                  <a:cubicBezTo>
                    <a:pt x="1941" y="2861"/>
                    <a:pt x="2633" y="2184"/>
                    <a:pt x="3280" y="1461"/>
                  </a:cubicBezTo>
                  <a:cubicBezTo>
                    <a:pt x="3698" y="990"/>
                    <a:pt x="4094" y="495"/>
                    <a:pt x="448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2"/>
            <p:cNvSpPr/>
            <p:nvPr/>
          </p:nvSpPr>
          <p:spPr>
            <a:xfrm flipH="1">
              <a:off x="756248" y="4172945"/>
              <a:ext cx="319027" cy="383063"/>
            </a:xfrm>
            <a:custGeom>
              <a:rect b="b" l="l" r="r" t="t"/>
              <a:pathLst>
                <a:path extrusionOk="0" h="6323" w="5266">
                  <a:moveTo>
                    <a:pt x="5266" y="0"/>
                  </a:moveTo>
                  <a:lnTo>
                    <a:pt x="5266" y="0"/>
                  </a:lnTo>
                  <a:cubicBezTo>
                    <a:pt x="4992" y="282"/>
                    <a:pt x="4718" y="556"/>
                    <a:pt x="4444" y="830"/>
                  </a:cubicBezTo>
                  <a:cubicBezTo>
                    <a:pt x="3904" y="1377"/>
                    <a:pt x="3348" y="1902"/>
                    <a:pt x="2816" y="2458"/>
                  </a:cubicBezTo>
                  <a:cubicBezTo>
                    <a:pt x="2283" y="3013"/>
                    <a:pt x="1743" y="3576"/>
                    <a:pt x="1165" y="4093"/>
                  </a:cubicBezTo>
                  <a:cubicBezTo>
                    <a:pt x="807" y="4413"/>
                    <a:pt x="435" y="4710"/>
                    <a:pt x="31" y="4976"/>
                  </a:cubicBezTo>
                  <a:cubicBezTo>
                    <a:pt x="9" y="5425"/>
                    <a:pt x="1" y="5874"/>
                    <a:pt x="9" y="6322"/>
                  </a:cubicBezTo>
                  <a:cubicBezTo>
                    <a:pt x="708" y="5379"/>
                    <a:pt x="1454" y="4466"/>
                    <a:pt x="2245" y="3599"/>
                  </a:cubicBezTo>
                  <a:cubicBezTo>
                    <a:pt x="3105" y="2633"/>
                    <a:pt x="3980" y="1689"/>
                    <a:pt x="4809" y="693"/>
                  </a:cubicBezTo>
                  <a:cubicBezTo>
                    <a:pt x="4977" y="472"/>
                    <a:pt x="5121" y="244"/>
                    <a:pt x="526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2"/>
            <p:cNvSpPr/>
            <p:nvPr/>
          </p:nvSpPr>
          <p:spPr>
            <a:xfrm flipH="1">
              <a:off x="723044" y="3538698"/>
              <a:ext cx="32775" cy="46164"/>
            </a:xfrm>
            <a:custGeom>
              <a:rect b="b" l="l" r="r" t="t"/>
              <a:pathLst>
                <a:path extrusionOk="0" h="762" w="541">
                  <a:moveTo>
                    <a:pt x="221" y="1"/>
                  </a:moveTo>
                  <a:cubicBezTo>
                    <a:pt x="152" y="259"/>
                    <a:pt x="84" y="518"/>
                    <a:pt x="0" y="761"/>
                  </a:cubicBezTo>
                  <a:cubicBezTo>
                    <a:pt x="183" y="632"/>
                    <a:pt x="365" y="495"/>
                    <a:pt x="540" y="358"/>
                  </a:cubicBezTo>
                  <a:cubicBezTo>
                    <a:pt x="495" y="244"/>
                    <a:pt x="449" y="138"/>
                    <a:pt x="404" y="24"/>
                  </a:cubicBezTo>
                  <a:cubicBezTo>
                    <a:pt x="343" y="8"/>
                    <a:pt x="282" y="1"/>
                    <a:pt x="22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2"/>
            <p:cNvSpPr/>
            <p:nvPr/>
          </p:nvSpPr>
          <p:spPr>
            <a:xfrm flipH="1">
              <a:off x="678822" y="3716147"/>
              <a:ext cx="282557" cy="280315"/>
            </a:xfrm>
            <a:custGeom>
              <a:rect b="b" l="l" r="r" t="t"/>
              <a:pathLst>
                <a:path extrusionOk="0" h="4627" w="4664">
                  <a:moveTo>
                    <a:pt x="4649" y="1"/>
                  </a:moveTo>
                  <a:cubicBezTo>
                    <a:pt x="3743" y="564"/>
                    <a:pt x="2922" y="1241"/>
                    <a:pt x="2130" y="1933"/>
                  </a:cubicBezTo>
                  <a:cubicBezTo>
                    <a:pt x="1689" y="2314"/>
                    <a:pt x="1263" y="2694"/>
                    <a:pt x="829" y="3059"/>
                  </a:cubicBezTo>
                  <a:cubicBezTo>
                    <a:pt x="540" y="3569"/>
                    <a:pt x="259" y="4086"/>
                    <a:pt x="0" y="4626"/>
                  </a:cubicBezTo>
                  <a:cubicBezTo>
                    <a:pt x="99" y="4520"/>
                    <a:pt x="190" y="4421"/>
                    <a:pt x="289" y="4322"/>
                  </a:cubicBezTo>
                  <a:cubicBezTo>
                    <a:pt x="913" y="3660"/>
                    <a:pt x="1529" y="2998"/>
                    <a:pt x="2176" y="2359"/>
                  </a:cubicBezTo>
                  <a:cubicBezTo>
                    <a:pt x="2823" y="1720"/>
                    <a:pt x="3492" y="1112"/>
                    <a:pt x="4177" y="510"/>
                  </a:cubicBezTo>
                  <a:cubicBezTo>
                    <a:pt x="4337" y="366"/>
                    <a:pt x="4496" y="221"/>
                    <a:pt x="4664" y="84"/>
                  </a:cubicBezTo>
                  <a:cubicBezTo>
                    <a:pt x="4656" y="54"/>
                    <a:pt x="4656" y="31"/>
                    <a:pt x="464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2"/>
            <p:cNvSpPr/>
            <p:nvPr/>
          </p:nvSpPr>
          <p:spPr>
            <a:xfrm flipH="1">
              <a:off x="935996" y="4628289"/>
              <a:ext cx="119893" cy="193198"/>
            </a:xfrm>
            <a:custGeom>
              <a:rect b="b" l="l" r="r" t="t"/>
              <a:pathLst>
                <a:path extrusionOk="0" h="3189" w="1979">
                  <a:moveTo>
                    <a:pt x="1963" y="1"/>
                  </a:moveTo>
                  <a:cubicBezTo>
                    <a:pt x="1324" y="762"/>
                    <a:pt x="700" y="1553"/>
                    <a:pt x="84" y="2352"/>
                  </a:cubicBezTo>
                  <a:lnTo>
                    <a:pt x="0" y="2474"/>
                  </a:lnTo>
                  <a:cubicBezTo>
                    <a:pt x="23" y="2633"/>
                    <a:pt x="46" y="2801"/>
                    <a:pt x="77" y="2968"/>
                  </a:cubicBezTo>
                  <a:cubicBezTo>
                    <a:pt x="92" y="3044"/>
                    <a:pt x="107" y="3113"/>
                    <a:pt x="115" y="3189"/>
                  </a:cubicBezTo>
                  <a:cubicBezTo>
                    <a:pt x="214" y="2998"/>
                    <a:pt x="305" y="2801"/>
                    <a:pt x="411" y="2610"/>
                  </a:cubicBezTo>
                  <a:cubicBezTo>
                    <a:pt x="723" y="2025"/>
                    <a:pt x="1043" y="1446"/>
                    <a:pt x="1393" y="899"/>
                  </a:cubicBezTo>
                  <a:cubicBezTo>
                    <a:pt x="1583" y="610"/>
                    <a:pt x="1773" y="320"/>
                    <a:pt x="1971" y="39"/>
                  </a:cubicBezTo>
                  <a:cubicBezTo>
                    <a:pt x="1979" y="24"/>
                    <a:pt x="1971" y="16"/>
                    <a:pt x="196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2"/>
            <p:cNvSpPr/>
            <p:nvPr/>
          </p:nvSpPr>
          <p:spPr>
            <a:xfrm flipH="1">
              <a:off x="993609" y="4924663"/>
              <a:ext cx="31382" cy="106565"/>
            </a:xfrm>
            <a:custGeom>
              <a:rect b="b" l="l" r="r" t="t"/>
              <a:pathLst>
                <a:path extrusionOk="0" h="1759" w="518">
                  <a:moveTo>
                    <a:pt x="518" y="1"/>
                  </a:moveTo>
                  <a:cubicBezTo>
                    <a:pt x="350" y="313"/>
                    <a:pt x="175" y="625"/>
                    <a:pt x="0" y="929"/>
                  </a:cubicBezTo>
                  <a:cubicBezTo>
                    <a:pt x="31" y="1211"/>
                    <a:pt x="69" y="1484"/>
                    <a:pt x="99" y="1758"/>
                  </a:cubicBezTo>
                  <a:cubicBezTo>
                    <a:pt x="183" y="1644"/>
                    <a:pt x="274" y="1530"/>
                    <a:pt x="365" y="1416"/>
                  </a:cubicBezTo>
                  <a:cubicBezTo>
                    <a:pt x="403" y="937"/>
                    <a:pt x="457" y="465"/>
                    <a:pt x="51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2"/>
            <p:cNvSpPr/>
            <p:nvPr/>
          </p:nvSpPr>
          <p:spPr>
            <a:xfrm flipH="1">
              <a:off x="979312" y="4841239"/>
              <a:ext cx="53555" cy="94569"/>
            </a:xfrm>
            <a:custGeom>
              <a:rect b="b" l="l" r="r" t="t"/>
              <a:pathLst>
                <a:path extrusionOk="0" h="1561" w="884">
                  <a:moveTo>
                    <a:pt x="883" y="1"/>
                  </a:moveTo>
                  <a:cubicBezTo>
                    <a:pt x="663" y="320"/>
                    <a:pt x="442" y="648"/>
                    <a:pt x="229" y="982"/>
                  </a:cubicBezTo>
                  <a:cubicBezTo>
                    <a:pt x="153" y="1104"/>
                    <a:pt x="77" y="1233"/>
                    <a:pt x="1" y="1355"/>
                  </a:cubicBezTo>
                  <a:cubicBezTo>
                    <a:pt x="16" y="1424"/>
                    <a:pt x="24" y="1492"/>
                    <a:pt x="31" y="1560"/>
                  </a:cubicBezTo>
                  <a:cubicBezTo>
                    <a:pt x="313" y="1074"/>
                    <a:pt x="594" y="579"/>
                    <a:pt x="868" y="85"/>
                  </a:cubicBezTo>
                  <a:cubicBezTo>
                    <a:pt x="876" y="54"/>
                    <a:pt x="883" y="31"/>
                    <a:pt x="88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2"/>
            <p:cNvSpPr/>
            <p:nvPr/>
          </p:nvSpPr>
          <p:spPr>
            <a:xfrm flipH="1">
              <a:off x="933693" y="4676695"/>
              <a:ext cx="107473" cy="204284"/>
            </a:xfrm>
            <a:custGeom>
              <a:rect b="b" l="l" r="r" t="t"/>
              <a:pathLst>
                <a:path extrusionOk="0" h="3372" w="1774">
                  <a:moveTo>
                    <a:pt x="1774" y="1"/>
                  </a:moveTo>
                  <a:cubicBezTo>
                    <a:pt x="1728" y="54"/>
                    <a:pt x="1690" y="115"/>
                    <a:pt x="1652" y="176"/>
                  </a:cubicBezTo>
                  <a:cubicBezTo>
                    <a:pt x="1036" y="1127"/>
                    <a:pt x="488" y="2116"/>
                    <a:pt x="1" y="3143"/>
                  </a:cubicBezTo>
                  <a:cubicBezTo>
                    <a:pt x="16" y="3219"/>
                    <a:pt x="24" y="3295"/>
                    <a:pt x="39" y="3371"/>
                  </a:cubicBezTo>
                  <a:cubicBezTo>
                    <a:pt x="427" y="2747"/>
                    <a:pt x="845" y="2146"/>
                    <a:pt x="1294" y="1568"/>
                  </a:cubicBezTo>
                  <a:cubicBezTo>
                    <a:pt x="1355" y="1347"/>
                    <a:pt x="1408" y="1127"/>
                    <a:pt x="1477" y="906"/>
                  </a:cubicBezTo>
                  <a:cubicBezTo>
                    <a:pt x="1568" y="602"/>
                    <a:pt x="1667" y="297"/>
                    <a:pt x="177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2"/>
            <p:cNvSpPr/>
            <p:nvPr/>
          </p:nvSpPr>
          <p:spPr>
            <a:xfrm flipH="1">
              <a:off x="1006028" y="5061096"/>
              <a:ext cx="8845" cy="85361"/>
            </a:xfrm>
            <a:custGeom>
              <a:rect b="b" l="l" r="r" t="t"/>
              <a:pathLst>
                <a:path extrusionOk="0" h="1409" w="146">
                  <a:moveTo>
                    <a:pt x="145" y="1"/>
                  </a:moveTo>
                  <a:lnTo>
                    <a:pt x="145" y="1"/>
                  </a:lnTo>
                  <a:cubicBezTo>
                    <a:pt x="115" y="46"/>
                    <a:pt x="77" y="92"/>
                    <a:pt x="46" y="145"/>
                  </a:cubicBezTo>
                  <a:cubicBezTo>
                    <a:pt x="31" y="168"/>
                    <a:pt x="23" y="191"/>
                    <a:pt x="1" y="214"/>
                  </a:cubicBezTo>
                  <a:cubicBezTo>
                    <a:pt x="46" y="609"/>
                    <a:pt x="77" y="1013"/>
                    <a:pt x="115" y="1408"/>
                  </a:cubicBezTo>
                  <a:cubicBezTo>
                    <a:pt x="107" y="937"/>
                    <a:pt x="122" y="465"/>
                    <a:pt x="14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2"/>
            <p:cNvSpPr/>
            <p:nvPr/>
          </p:nvSpPr>
          <p:spPr>
            <a:xfrm flipH="1">
              <a:off x="726259" y="4053111"/>
              <a:ext cx="344836" cy="385850"/>
            </a:xfrm>
            <a:custGeom>
              <a:rect b="b" l="l" r="r" t="t"/>
              <a:pathLst>
                <a:path extrusionOk="0" h="6369" w="5692">
                  <a:moveTo>
                    <a:pt x="5668" y="0"/>
                  </a:moveTo>
                  <a:cubicBezTo>
                    <a:pt x="5280" y="487"/>
                    <a:pt x="4877" y="959"/>
                    <a:pt x="4451" y="1408"/>
                  </a:cubicBezTo>
                  <a:cubicBezTo>
                    <a:pt x="3842" y="2047"/>
                    <a:pt x="3188" y="2640"/>
                    <a:pt x="2496" y="3188"/>
                  </a:cubicBezTo>
                  <a:cubicBezTo>
                    <a:pt x="1842" y="3713"/>
                    <a:pt x="1180" y="4238"/>
                    <a:pt x="601" y="4846"/>
                  </a:cubicBezTo>
                  <a:cubicBezTo>
                    <a:pt x="419" y="5044"/>
                    <a:pt x="244" y="5257"/>
                    <a:pt x="84" y="5478"/>
                  </a:cubicBezTo>
                  <a:cubicBezTo>
                    <a:pt x="46" y="5775"/>
                    <a:pt x="23" y="6071"/>
                    <a:pt x="0" y="6368"/>
                  </a:cubicBezTo>
                  <a:cubicBezTo>
                    <a:pt x="845" y="5767"/>
                    <a:pt x="1575" y="4976"/>
                    <a:pt x="2290" y="4230"/>
                  </a:cubicBezTo>
                  <a:cubicBezTo>
                    <a:pt x="3386" y="3104"/>
                    <a:pt x="4535" y="2032"/>
                    <a:pt x="5600" y="867"/>
                  </a:cubicBezTo>
                  <a:cubicBezTo>
                    <a:pt x="5615" y="860"/>
                    <a:pt x="5623" y="845"/>
                    <a:pt x="5630" y="837"/>
                  </a:cubicBezTo>
                  <a:cubicBezTo>
                    <a:pt x="5684" y="578"/>
                    <a:pt x="5691" y="320"/>
                    <a:pt x="5668" y="61"/>
                  </a:cubicBezTo>
                  <a:cubicBezTo>
                    <a:pt x="5668" y="38"/>
                    <a:pt x="5668" y="15"/>
                    <a:pt x="566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2"/>
            <p:cNvSpPr/>
            <p:nvPr/>
          </p:nvSpPr>
          <p:spPr>
            <a:xfrm flipH="1">
              <a:off x="912005" y="4403404"/>
              <a:ext cx="124497" cy="148003"/>
            </a:xfrm>
            <a:custGeom>
              <a:rect b="b" l="l" r="r" t="t"/>
              <a:pathLst>
                <a:path extrusionOk="0" h="2443" w="2055">
                  <a:moveTo>
                    <a:pt x="2054" y="0"/>
                  </a:moveTo>
                  <a:lnTo>
                    <a:pt x="2054" y="0"/>
                  </a:lnTo>
                  <a:cubicBezTo>
                    <a:pt x="1491" y="624"/>
                    <a:pt x="936" y="1263"/>
                    <a:pt x="411" y="1925"/>
                  </a:cubicBezTo>
                  <a:cubicBezTo>
                    <a:pt x="274" y="2092"/>
                    <a:pt x="137" y="2267"/>
                    <a:pt x="0" y="2442"/>
                  </a:cubicBezTo>
                  <a:cubicBezTo>
                    <a:pt x="426" y="2054"/>
                    <a:pt x="852" y="1682"/>
                    <a:pt x="1271" y="1294"/>
                  </a:cubicBezTo>
                  <a:cubicBezTo>
                    <a:pt x="1415" y="1172"/>
                    <a:pt x="1552" y="1043"/>
                    <a:pt x="1689" y="913"/>
                  </a:cubicBezTo>
                  <a:cubicBezTo>
                    <a:pt x="1742" y="738"/>
                    <a:pt x="1803" y="563"/>
                    <a:pt x="1879" y="388"/>
                  </a:cubicBezTo>
                  <a:cubicBezTo>
                    <a:pt x="1932" y="259"/>
                    <a:pt x="1993" y="130"/>
                    <a:pt x="205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2"/>
            <p:cNvSpPr/>
            <p:nvPr/>
          </p:nvSpPr>
          <p:spPr>
            <a:xfrm flipH="1" rot="-264290">
              <a:off x="2939726" y="4363823"/>
              <a:ext cx="61" cy="61"/>
            </a:xfrm>
            <a:custGeom>
              <a:rect b="b" l="l" r="r" t="t"/>
              <a:pathLst>
                <a:path extrusionOk="0" h="1" w="1">
                  <a:moveTo>
                    <a:pt x="0" y="1"/>
                  </a:moveTo>
                  <a:close/>
                </a:path>
              </a:pathLst>
            </a:custGeom>
            <a:solidFill>
              <a:srgbClr val="95B5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2"/>
            <p:cNvSpPr/>
            <p:nvPr/>
          </p:nvSpPr>
          <p:spPr>
            <a:xfrm flipH="1" rot="-264290">
              <a:off x="2988845" y="4556567"/>
              <a:ext cx="61" cy="12965"/>
            </a:xfrm>
            <a:custGeom>
              <a:rect b="b" l="l" r="r" t="t"/>
              <a:pathLst>
                <a:path extrusionOk="0" h="214" w="1">
                  <a:moveTo>
                    <a:pt x="1" y="213"/>
                  </a:moveTo>
                  <a:lnTo>
                    <a:pt x="1" y="0"/>
                  </a:lnTo>
                  <a:cubicBezTo>
                    <a:pt x="1" y="69"/>
                    <a:pt x="1" y="145"/>
                    <a:pt x="1" y="213"/>
                  </a:cubicBezTo>
                  <a:close/>
                </a:path>
              </a:pathLst>
            </a:custGeom>
            <a:solidFill>
              <a:srgbClr val="95B5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2"/>
            <p:cNvSpPr/>
            <p:nvPr/>
          </p:nvSpPr>
          <p:spPr>
            <a:xfrm flipH="1" rot="-264270">
              <a:off x="2683718" y="4279146"/>
              <a:ext cx="894666" cy="1252572"/>
            </a:xfrm>
            <a:custGeom>
              <a:rect b="b" l="l" r="r" t="t"/>
              <a:pathLst>
                <a:path extrusionOk="0" h="20675" w="14768">
                  <a:moveTo>
                    <a:pt x="12531" y="1343"/>
                  </a:moveTo>
                  <a:cubicBezTo>
                    <a:pt x="12295" y="1388"/>
                    <a:pt x="12059" y="1434"/>
                    <a:pt x="11816" y="1472"/>
                  </a:cubicBezTo>
                  <a:cubicBezTo>
                    <a:pt x="12059" y="1426"/>
                    <a:pt x="12295" y="1388"/>
                    <a:pt x="12531" y="1343"/>
                  </a:cubicBezTo>
                  <a:close/>
                  <a:moveTo>
                    <a:pt x="3158" y="5527"/>
                  </a:moveTo>
                  <a:cubicBezTo>
                    <a:pt x="3066" y="5633"/>
                    <a:pt x="2983" y="5732"/>
                    <a:pt x="2899" y="5839"/>
                  </a:cubicBezTo>
                  <a:cubicBezTo>
                    <a:pt x="2983" y="5732"/>
                    <a:pt x="3066" y="5626"/>
                    <a:pt x="3158" y="5527"/>
                  </a:cubicBezTo>
                  <a:close/>
                  <a:moveTo>
                    <a:pt x="10841" y="1"/>
                  </a:moveTo>
                  <a:cubicBezTo>
                    <a:pt x="10585" y="1"/>
                    <a:pt x="10321" y="12"/>
                    <a:pt x="10051" y="34"/>
                  </a:cubicBezTo>
                  <a:lnTo>
                    <a:pt x="10058" y="34"/>
                  </a:lnTo>
                  <a:cubicBezTo>
                    <a:pt x="9952" y="42"/>
                    <a:pt x="9845" y="49"/>
                    <a:pt x="9731" y="57"/>
                  </a:cubicBezTo>
                  <a:lnTo>
                    <a:pt x="9723" y="57"/>
                  </a:lnTo>
                  <a:cubicBezTo>
                    <a:pt x="9503" y="80"/>
                    <a:pt x="9275" y="110"/>
                    <a:pt x="9046" y="156"/>
                  </a:cubicBezTo>
                  <a:lnTo>
                    <a:pt x="9062" y="148"/>
                  </a:lnTo>
                  <a:lnTo>
                    <a:pt x="9062" y="148"/>
                  </a:lnTo>
                  <a:cubicBezTo>
                    <a:pt x="8841" y="178"/>
                    <a:pt x="8613" y="224"/>
                    <a:pt x="8392" y="277"/>
                  </a:cubicBezTo>
                  <a:lnTo>
                    <a:pt x="8377" y="285"/>
                  </a:lnTo>
                  <a:cubicBezTo>
                    <a:pt x="6779" y="643"/>
                    <a:pt x="5121" y="1335"/>
                    <a:pt x="3774" y="2385"/>
                  </a:cubicBezTo>
                  <a:cubicBezTo>
                    <a:pt x="2785" y="3115"/>
                    <a:pt x="1948" y="4028"/>
                    <a:pt x="1301" y="5078"/>
                  </a:cubicBezTo>
                  <a:lnTo>
                    <a:pt x="1301" y="5093"/>
                  </a:lnTo>
                  <a:cubicBezTo>
                    <a:pt x="1248" y="5177"/>
                    <a:pt x="1203" y="5261"/>
                    <a:pt x="1149" y="5344"/>
                  </a:cubicBezTo>
                  <a:lnTo>
                    <a:pt x="1126" y="5390"/>
                  </a:lnTo>
                  <a:cubicBezTo>
                    <a:pt x="1126" y="5390"/>
                    <a:pt x="1126" y="5398"/>
                    <a:pt x="1126" y="5398"/>
                  </a:cubicBezTo>
                  <a:cubicBezTo>
                    <a:pt x="738" y="6097"/>
                    <a:pt x="449" y="6851"/>
                    <a:pt x="267" y="7627"/>
                  </a:cubicBezTo>
                  <a:cubicBezTo>
                    <a:pt x="259" y="7672"/>
                    <a:pt x="252" y="7718"/>
                    <a:pt x="244" y="7764"/>
                  </a:cubicBezTo>
                  <a:cubicBezTo>
                    <a:pt x="0" y="8905"/>
                    <a:pt x="0" y="10092"/>
                    <a:pt x="244" y="11233"/>
                  </a:cubicBezTo>
                  <a:cubicBezTo>
                    <a:pt x="510" y="12503"/>
                    <a:pt x="1012" y="13721"/>
                    <a:pt x="1720" y="14809"/>
                  </a:cubicBezTo>
                  <a:cubicBezTo>
                    <a:pt x="1743" y="14847"/>
                    <a:pt x="1766" y="14877"/>
                    <a:pt x="1788" y="14915"/>
                  </a:cubicBezTo>
                  <a:cubicBezTo>
                    <a:pt x="1811" y="14946"/>
                    <a:pt x="1834" y="14984"/>
                    <a:pt x="1857" y="15022"/>
                  </a:cubicBezTo>
                  <a:cubicBezTo>
                    <a:pt x="1910" y="15090"/>
                    <a:pt x="1956" y="15166"/>
                    <a:pt x="2009" y="15235"/>
                  </a:cubicBezTo>
                  <a:cubicBezTo>
                    <a:pt x="2024" y="15257"/>
                    <a:pt x="2032" y="15273"/>
                    <a:pt x="2047" y="15296"/>
                  </a:cubicBezTo>
                  <a:cubicBezTo>
                    <a:pt x="2062" y="15311"/>
                    <a:pt x="2070" y="15334"/>
                    <a:pt x="2085" y="15349"/>
                  </a:cubicBezTo>
                  <a:cubicBezTo>
                    <a:pt x="2306" y="15653"/>
                    <a:pt x="2542" y="15950"/>
                    <a:pt x="2793" y="16239"/>
                  </a:cubicBezTo>
                  <a:cubicBezTo>
                    <a:pt x="2914" y="16383"/>
                    <a:pt x="3036" y="16520"/>
                    <a:pt x="3173" y="16657"/>
                  </a:cubicBezTo>
                  <a:lnTo>
                    <a:pt x="3181" y="16657"/>
                  </a:lnTo>
                  <a:cubicBezTo>
                    <a:pt x="3386" y="16886"/>
                    <a:pt x="3614" y="17106"/>
                    <a:pt x="3842" y="17327"/>
                  </a:cubicBezTo>
                  <a:lnTo>
                    <a:pt x="3911" y="17388"/>
                  </a:lnTo>
                  <a:lnTo>
                    <a:pt x="3987" y="17456"/>
                  </a:lnTo>
                  <a:cubicBezTo>
                    <a:pt x="4017" y="17479"/>
                    <a:pt x="4048" y="17509"/>
                    <a:pt x="4071" y="17532"/>
                  </a:cubicBezTo>
                  <a:lnTo>
                    <a:pt x="4078" y="17532"/>
                  </a:lnTo>
                  <a:cubicBezTo>
                    <a:pt x="5433" y="18750"/>
                    <a:pt x="7122" y="19815"/>
                    <a:pt x="9122" y="20674"/>
                  </a:cubicBezTo>
                  <a:cubicBezTo>
                    <a:pt x="8734" y="20477"/>
                    <a:pt x="8362" y="20264"/>
                    <a:pt x="8004" y="20043"/>
                  </a:cubicBezTo>
                  <a:cubicBezTo>
                    <a:pt x="7905" y="19990"/>
                    <a:pt x="7814" y="19936"/>
                    <a:pt x="7715" y="19883"/>
                  </a:cubicBezTo>
                  <a:lnTo>
                    <a:pt x="7685" y="19860"/>
                  </a:lnTo>
                  <a:cubicBezTo>
                    <a:pt x="7601" y="19807"/>
                    <a:pt x="7517" y="19754"/>
                    <a:pt x="7433" y="19701"/>
                  </a:cubicBezTo>
                  <a:cubicBezTo>
                    <a:pt x="7213" y="19571"/>
                    <a:pt x="7007" y="19427"/>
                    <a:pt x="6802" y="19290"/>
                  </a:cubicBezTo>
                  <a:cubicBezTo>
                    <a:pt x="6703" y="19214"/>
                    <a:pt x="6597" y="19145"/>
                    <a:pt x="6498" y="19069"/>
                  </a:cubicBezTo>
                  <a:cubicBezTo>
                    <a:pt x="6216" y="18856"/>
                    <a:pt x="5950" y="18643"/>
                    <a:pt x="5699" y="18422"/>
                  </a:cubicBezTo>
                  <a:cubicBezTo>
                    <a:pt x="5531" y="18270"/>
                    <a:pt x="5364" y="18126"/>
                    <a:pt x="5212" y="17966"/>
                  </a:cubicBezTo>
                  <a:cubicBezTo>
                    <a:pt x="5067" y="17829"/>
                    <a:pt x="4930" y="17684"/>
                    <a:pt x="4801" y="17547"/>
                  </a:cubicBezTo>
                  <a:cubicBezTo>
                    <a:pt x="4497" y="17205"/>
                    <a:pt x="4215" y="16840"/>
                    <a:pt x="3957" y="16460"/>
                  </a:cubicBezTo>
                  <a:lnTo>
                    <a:pt x="3957" y="16467"/>
                  </a:lnTo>
                  <a:cubicBezTo>
                    <a:pt x="3804" y="16247"/>
                    <a:pt x="3668" y="16018"/>
                    <a:pt x="3553" y="15798"/>
                  </a:cubicBezTo>
                  <a:lnTo>
                    <a:pt x="3553" y="15790"/>
                  </a:lnTo>
                  <a:cubicBezTo>
                    <a:pt x="3348" y="15417"/>
                    <a:pt x="3181" y="15029"/>
                    <a:pt x="3044" y="14626"/>
                  </a:cubicBezTo>
                  <a:cubicBezTo>
                    <a:pt x="2930" y="14276"/>
                    <a:pt x="2838" y="13918"/>
                    <a:pt x="2785" y="13553"/>
                  </a:cubicBezTo>
                  <a:cubicBezTo>
                    <a:pt x="2785" y="13546"/>
                    <a:pt x="2785" y="13546"/>
                    <a:pt x="2785" y="13546"/>
                  </a:cubicBezTo>
                  <a:lnTo>
                    <a:pt x="2777" y="13470"/>
                  </a:lnTo>
                  <a:lnTo>
                    <a:pt x="2777" y="13477"/>
                  </a:lnTo>
                  <a:cubicBezTo>
                    <a:pt x="2732" y="13158"/>
                    <a:pt x="2709" y="12831"/>
                    <a:pt x="2717" y="12511"/>
                  </a:cubicBezTo>
                  <a:lnTo>
                    <a:pt x="2717" y="12503"/>
                  </a:lnTo>
                  <a:cubicBezTo>
                    <a:pt x="2724" y="12321"/>
                    <a:pt x="2739" y="12138"/>
                    <a:pt x="2762" y="11956"/>
                  </a:cubicBezTo>
                  <a:cubicBezTo>
                    <a:pt x="2914" y="10898"/>
                    <a:pt x="3302" y="9894"/>
                    <a:pt x="3903" y="9011"/>
                  </a:cubicBezTo>
                  <a:cubicBezTo>
                    <a:pt x="3934" y="8958"/>
                    <a:pt x="3964" y="8905"/>
                    <a:pt x="4002" y="8859"/>
                  </a:cubicBezTo>
                  <a:cubicBezTo>
                    <a:pt x="4246" y="8494"/>
                    <a:pt x="4520" y="8152"/>
                    <a:pt x="4809" y="7824"/>
                  </a:cubicBezTo>
                  <a:cubicBezTo>
                    <a:pt x="4892" y="7741"/>
                    <a:pt x="4968" y="7649"/>
                    <a:pt x="5052" y="7566"/>
                  </a:cubicBezTo>
                  <a:cubicBezTo>
                    <a:pt x="5752" y="6835"/>
                    <a:pt x="6521" y="6166"/>
                    <a:pt x="7335" y="5565"/>
                  </a:cubicBezTo>
                  <a:cubicBezTo>
                    <a:pt x="7753" y="5245"/>
                    <a:pt x="8187" y="4949"/>
                    <a:pt x="8628" y="4660"/>
                  </a:cubicBezTo>
                  <a:cubicBezTo>
                    <a:pt x="8871" y="4492"/>
                    <a:pt x="9115" y="4332"/>
                    <a:pt x="9366" y="4180"/>
                  </a:cubicBezTo>
                  <a:cubicBezTo>
                    <a:pt x="10142" y="3686"/>
                    <a:pt x="10948" y="3214"/>
                    <a:pt x="11770" y="2742"/>
                  </a:cubicBezTo>
                  <a:lnTo>
                    <a:pt x="11991" y="2613"/>
                  </a:lnTo>
                  <a:lnTo>
                    <a:pt x="12592" y="2278"/>
                  </a:lnTo>
                  <a:lnTo>
                    <a:pt x="12645" y="2248"/>
                  </a:lnTo>
                  <a:lnTo>
                    <a:pt x="12995" y="2050"/>
                  </a:lnTo>
                  <a:lnTo>
                    <a:pt x="13246" y="1905"/>
                  </a:lnTo>
                  <a:lnTo>
                    <a:pt x="13619" y="1700"/>
                  </a:lnTo>
                  <a:lnTo>
                    <a:pt x="13763" y="1616"/>
                  </a:lnTo>
                  <a:lnTo>
                    <a:pt x="14517" y="1198"/>
                  </a:lnTo>
                  <a:lnTo>
                    <a:pt x="14768" y="1053"/>
                  </a:lnTo>
                  <a:cubicBezTo>
                    <a:pt x="14752" y="1023"/>
                    <a:pt x="14730" y="993"/>
                    <a:pt x="14699" y="977"/>
                  </a:cubicBezTo>
                  <a:cubicBezTo>
                    <a:pt x="14631" y="924"/>
                    <a:pt x="14547" y="901"/>
                    <a:pt x="14456" y="894"/>
                  </a:cubicBezTo>
                  <a:cubicBezTo>
                    <a:pt x="14387" y="886"/>
                    <a:pt x="14326" y="878"/>
                    <a:pt x="14265" y="863"/>
                  </a:cubicBezTo>
                  <a:lnTo>
                    <a:pt x="14258" y="863"/>
                  </a:lnTo>
                  <a:cubicBezTo>
                    <a:pt x="14197" y="856"/>
                    <a:pt x="14144" y="840"/>
                    <a:pt x="14091" y="825"/>
                  </a:cubicBezTo>
                  <a:lnTo>
                    <a:pt x="14060" y="818"/>
                  </a:lnTo>
                  <a:cubicBezTo>
                    <a:pt x="14014" y="802"/>
                    <a:pt x="13976" y="795"/>
                    <a:pt x="13938" y="779"/>
                  </a:cubicBezTo>
                  <a:cubicBezTo>
                    <a:pt x="13916" y="772"/>
                    <a:pt x="13900" y="764"/>
                    <a:pt x="13885" y="757"/>
                  </a:cubicBezTo>
                  <a:cubicBezTo>
                    <a:pt x="13855" y="741"/>
                    <a:pt x="13817" y="734"/>
                    <a:pt x="13794" y="719"/>
                  </a:cubicBezTo>
                  <a:cubicBezTo>
                    <a:pt x="13695" y="681"/>
                    <a:pt x="13604" y="635"/>
                    <a:pt x="13512" y="589"/>
                  </a:cubicBezTo>
                  <a:lnTo>
                    <a:pt x="13497" y="582"/>
                  </a:lnTo>
                  <a:cubicBezTo>
                    <a:pt x="13421" y="544"/>
                    <a:pt x="13345" y="506"/>
                    <a:pt x="13269" y="468"/>
                  </a:cubicBezTo>
                  <a:cubicBezTo>
                    <a:pt x="12666" y="160"/>
                    <a:pt x="11815" y="1"/>
                    <a:pt x="10841" y="1"/>
                  </a:cubicBezTo>
                  <a:close/>
                </a:path>
              </a:pathLst>
            </a:custGeom>
            <a:solidFill>
              <a:srgbClr val="474E45">
                <a:alpha val="4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2"/>
            <p:cNvSpPr/>
            <p:nvPr/>
          </p:nvSpPr>
          <p:spPr>
            <a:xfrm flipH="1" rot="-264270">
              <a:off x="2641251" y="4207459"/>
              <a:ext cx="917748" cy="1253118"/>
            </a:xfrm>
            <a:custGeom>
              <a:rect b="b" l="l" r="r" t="t"/>
              <a:pathLst>
                <a:path extrusionOk="0" h="20684" w="15149">
                  <a:moveTo>
                    <a:pt x="11259" y="0"/>
                  </a:moveTo>
                  <a:cubicBezTo>
                    <a:pt x="9076" y="0"/>
                    <a:pt x="6273" y="781"/>
                    <a:pt x="4216" y="2386"/>
                  </a:cubicBezTo>
                  <a:cubicBezTo>
                    <a:pt x="1203" y="4631"/>
                    <a:pt x="1" y="8077"/>
                    <a:pt x="685" y="11227"/>
                  </a:cubicBezTo>
                  <a:cubicBezTo>
                    <a:pt x="1416" y="14932"/>
                    <a:pt x="4474" y="18500"/>
                    <a:pt x="9549" y="20684"/>
                  </a:cubicBezTo>
                  <a:cubicBezTo>
                    <a:pt x="9161" y="20478"/>
                    <a:pt x="8788" y="20265"/>
                    <a:pt x="8438" y="20052"/>
                  </a:cubicBezTo>
                  <a:cubicBezTo>
                    <a:pt x="7244" y="19390"/>
                    <a:pt x="6163" y="18546"/>
                    <a:pt x="5235" y="17549"/>
                  </a:cubicBezTo>
                  <a:cubicBezTo>
                    <a:pt x="3987" y="16301"/>
                    <a:pt x="2975" y="14841"/>
                    <a:pt x="2253" y="13235"/>
                  </a:cubicBezTo>
                  <a:cubicBezTo>
                    <a:pt x="891" y="10124"/>
                    <a:pt x="1887" y="6944"/>
                    <a:pt x="4512" y="4616"/>
                  </a:cubicBezTo>
                  <a:cubicBezTo>
                    <a:pt x="7510" y="2128"/>
                    <a:pt x="11261" y="1626"/>
                    <a:pt x="15148" y="979"/>
                  </a:cubicBezTo>
                  <a:cubicBezTo>
                    <a:pt x="15072" y="926"/>
                    <a:pt x="14988" y="903"/>
                    <a:pt x="14905" y="895"/>
                  </a:cubicBezTo>
                  <a:cubicBezTo>
                    <a:pt x="14387" y="842"/>
                    <a:pt x="14068" y="637"/>
                    <a:pt x="13703" y="469"/>
                  </a:cubicBezTo>
                  <a:cubicBezTo>
                    <a:pt x="13096" y="158"/>
                    <a:pt x="12240" y="0"/>
                    <a:pt x="1125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2"/>
            <p:cNvSpPr/>
            <p:nvPr/>
          </p:nvSpPr>
          <p:spPr>
            <a:xfrm flipH="1" rot="-264270">
              <a:off x="3440744" y="4640050"/>
              <a:ext cx="83905" cy="281655"/>
            </a:xfrm>
            <a:custGeom>
              <a:rect b="b" l="l" r="r" t="t"/>
              <a:pathLst>
                <a:path extrusionOk="0" h="4649" w="1385">
                  <a:moveTo>
                    <a:pt x="190" y="0"/>
                  </a:moveTo>
                  <a:cubicBezTo>
                    <a:pt x="91" y="442"/>
                    <a:pt x="23" y="891"/>
                    <a:pt x="0" y="1347"/>
                  </a:cubicBezTo>
                  <a:cubicBezTo>
                    <a:pt x="213" y="2298"/>
                    <a:pt x="540" y="3219"/>
                    <a:pt x="989" y="4093"/>
                  </a:cubicBezTo>
                  <a:cubicBezTo>
                    <a:pt x="997" y="4109"/>
                    <a:pt x="1012" y="4132"/>
                    <a:pt x="1020" y="4147"/>
                  </a:cubicBezTo>
                  <a:cubicBezTo>
                    <a:pt x="1134" y="4322"/>
                    <a:pt x="1255" y="4489"/>
                    <a:pt x="1385" y="4649"/>
                  </a:cubicBezTo>
                  <a:cubicBezTo>
                    <a:pt x="1347" y="4497"/>
                    <a:pt x="1309" y="4345"/>
                    <a:pt x="1271" y="4192"/>
                  </a:cubicBezTo>
                  <a:cubicBezTo>
                    <a:pt x="1065" y="3934"/>
                    <a:pt x="905" y="3645"/>
                    <a:pt x="799" y="3333"/>
                  </a:cubicBezTo>
                  <a:cubicBezTo>
                    <a:pt x="639" y="2891"/>
                    <a:pt x="533" y="2435"/>
                    <a:pt x="479" y="1963"/>
                  </a:cubicBezTo>
                  <a:cubicBezTo>
                    <a:pt x="472" y="1887"/>
                    <a:pt x="464" y="1803"/>
                    <a:pt x="457" y="1727"/>
                  </a:cubicBezTo>
                  <a:cubicBezTo>
                    <a:pt x="297" y="1164"/>
                    <a:pt x="213" y="586"/>
                    <a:pt x="19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2"/>
            <p:cNvSpPr/>
            <p:nvPr/>
          </p:nvSpPr>
          <p:spPr>
            <a:xfrm flipH="1" rot="-264270">
              <a:off x="3335507" y="4370069"/>
              <a:ext cx="131462" cy="428268"/>
            </a:xfrm>
            <a:custGeom>
              <a:rect b="b" l="l" r="r" t="t"/>
              <a:pathLst>
                <a:path extrusionOk="0" h="7069" w="2170">
                  <a:moveTo>
                    <a:pt x="2169" y="1"/>
                  </a:moveTo>
                  <a:lnTo>
                    <a:pt x="2169" y="1"/>
                  </a:lnTo>
                  <a:cubicBezTo>
                    <a:pt x="1446" y="670"/>
                    <a:pt x="830" y="1446"/>
                    <a:pt x="343" y="2314"/>
                  </a:cubicBezTo>
                  <a:cubicBezTo>
                    <a:pt x="123" y="3166"/>
                    <a:pt x="9" y="4041"/>
                    <a:pt x="1" y="4923"/>
                  </a:cubicBezTo>
                  <a:cubicBezTo>
                    <a:pt x="1" y="5357"/>
                    <a:pt x="9" y="5783"/>
                    <a:pt x="47" y="6209"/>
                  </a:cubicBezTo>
                  <a:cubicBezTo>
                    <a:pt x="123" y="6498"/>
                    <a:pt x="214" y="6780"/>
                    <a:pt x="321" y="7069"/>
                  </a:cubicBezTo>
                  <a:cubicBezTo>
                    <a:pt x="275" y="6764"/>
                    <a:pt x="244" y="6452"/>
                    <a:pt x="229" y="6148"/>
                  </a:cubicBezTo>
                  <a:cubicBezTo>
                    <a:pt x="161" y="5098"/>
                    <a:pt x="275" y="4048"/>
                    <a:pt x="579" y="3044"/>
                  </a:cubicBezTo>
                  <a:cubicBezTo>
                    <a:pt x="922" y="1994"/>
                    <a:pt x="1431" y="1005"/>
                    <a:pt x="2086" y="115"/>
                  </a:cubicBezTo>
                  <a:cubicBezTo>
                    <a:pt x="2116" y="77"/>
                    <a:pt x="2139" y="39"/>
                    <a:pt x="216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2"/>
            <p:cNvSpPr/>
            <p:nvPr/>
          </p:nvSpPr>
          <p:spPr>
            <a:xfrm flipH="1" rot="-264270">
              <a:off x="3202001" y="4283229"/>
              <a:ext cx="231421" cy="468314"/>
            </a:xfrm>
            <a:custGeom>
              <a:rect b="b" l="l" r="r" t="t"/>
              <a:pathLst>
                <a:path extrusionOk="0" h="7730" w="3820">
                  <a:moveTo>
                    <a:pt x="3819" y="0"/>
                  </a:moveTo>
                  <a:cubicBezTo>
                    <a:pt x="3446" y="205"/>
                    <a:pt x="3089" y="434"/>
                    <a:pt x="2747" y="685"/>
                  </a:cubicBezTo>
                  <a:cubicBezTo>
                    <a:pt x="2488" y="959"/>
                    <a:pt x="2252" y="1248"/>
                    <a:pt x="2031" y="1537"/>
                  </a:cubicBezTo>
                  <a:cubicBezTo>
                    <a:pt x="1362" y="2404"/>
                    <a:pt x="837" y="3370"/>
                    <a:pt x="472" y="4405"/>
                  </a:cubicBezTo>
                  <a:cubicBezTo>
                    <a:pt x="145" y="5379"/>
                    <a:pt x="0" y="6406"/>
                    <a:pt x="46" y="7441"/>
                  </a:cubicBezTo>
                  <a:cubicBezTo>
                    <a:pt x="53" y="7532"/>
                    <a:pt x="53" y="7631"/>
                    <a:pt x="61" y="7730"/>
                  </a:cubicBezTo>
                  <a:cubicBezTo>
                    <a:pt x="167" y="7113"/>
                    <a:pt x="358" y="6528"/>
                    <a:pt x="616" y="5965"/>
                  </a:cubicBezTo>
                  <a:cubicBezTo>
                    <a:pt x="700" y="4953"/>
                    <a:pt x="1088" y="3926"/>
                    <a:pt x="1621" y="2975"/>
                  </a:cubicBezTo>
                  <a:cubicBezTo>
                    <a:pt x="2069" y="2168"/>
                    <a:pt x="2602" y="1415"/>
                    <a:pt x="3195" y="723"/>
                  </a:cubicBezTo>
                  <a:cubicBezTo>
                    <a:pt x="3401" y="479"/>
                    <a:pt x="3606" y="236"/>
                    <a:pt x="381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2"/>
            <p:cNvSpPr/>
            <p:nvPr/>
          </p:nvSpPr>
          <p:spPr>
            <a:xfrm flipH="1" rot="-264270">
              <a:off x="3332210" y="5005514"/>
              <a:ext cx="158117" cy="163213"/>
            </a:xfrm>
            <a:custGeom>
              <a:rect b="b" l="l" r="r" t="t"/>
              <a:pathLst>
                <a:path extrusionOk="0" h="2694" w="2610">
                  <a:moveTo>
                    <a:pt x="0" y="0"/>
                  </a:moveTo>
                  <a:cubicBezTo>
                    <a:pt x="297" y="624"/>
                    <a:pt x="647" y="1225"/>
                    <a:pt x="1058" y="1788"/>
                  </a:cubicBezTo>
                  <a:cubicBezTo>
                    <a:pt x="1141" y="1856"/>
                    <a:pt x="1225" y="1910"/>
                    <a:pt x="1316" y="1970"/>
                  </a:cubicBezTo>
                  <a:cubicBezTo>
                    <a:pt x="1727" y="2252"/>
                    <a:pt x="2153" y="2495"/>
                    <a:pt x="2610" y="2693"/>
                  </a:cubicBezTo>
                  <a:cubicBezTo>
                    <a:pt x="2488" y="2541"/>
                    <a:pt x="2374" y="2389"/>
                    <a:pt x="2260" y="2229"/>
                  </a:cubicBezTo>
                  <a:cubicBezTo>
                    <a:pt x="1879" y="1925"/>
                    <a:pt x="1506" y="1628"/>
                    <a:pt x="1172" y="1309"/>
                  </a:cubicBezTo>
                  <a:cubicBezTo>
                    <a:pt x="746" y="905"/>
                    <a:pt x="358" y="464"/>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2"/>
            <p:cNvSpPr/>
            <p:nvPr/>
          </p:nvSpPr>
          <p:spPr>
            <a:xfrm flipH="1" rot="-264270">
              <a:off x="2948090" y="4213099"/>
              <a:ext cx="345253" cy="312552"/>
            </a:xfrm>
            <a:custGeom>
              <a:rect b="b" l="l" r="r" t="t"/>
              <a:pathLst>
                <a:path extrusionOk="0" h="5159" w="5699">
                  <a:moveTo>
                    <a:pt x="5698" y="0"/>
                  </a:moveTo>
                  <a:lnTo>
                    <a:pt x="5698" y="0"/>
                  </a:lnTo>
                  <a:cubicBezTo>
                    <a:pt x="5478" y="38"/>
                    <a:pt x="5257" y="84"/>
                    <a:pt x="5029" y="137"/>
                  </a:cubicBezTo>
                  <a:cubicBezTo>
                    <a:pt x="4207" y="609"/>
                    <a:pt x="3424" y="1164"/>
                    <a:pt x="2709" y="1788"/>
                  </a:cubicBezTo>
                  <a:cubicBezTo>
                    <a:pt x="1628" y="2716"/>
                    <a:pt x="677" y="3728"/>
                    <a:pt x="145" y="4831"/>
                  </a:cubicBezTo>
                  <a:cubicBezTo>
                    <a:pt x="99" y="4938"/>
                    <a:pt x="46" y="5052"/>
                    <a:pt x="0" y="5158"/>
                  </a:cubicBezTo>
                  <a:cubicBezTo>
                    <a:pt x="122" y="5037"/>
                    <a:pt x="244" y="4907"/>
                    <a:pt x="365" y="4786"/>
                  </a:cubicBezTo>
                  <a:cubicBezTo>
                    <a:pt x="419" y="4694"/>
                    <a:pt x="472" y="4595"/>
                    <a:pt x="525" y="4504"/>
                  </a:cubicBezTo>
                  <a:cubicBezTo>
                    <a:pt x="989" y="3690"/>
                    <a:pt x="1575" y="2952"/>
                    <a:pt x="2267" y="2321"/>
                  </a:cubicBezTo>
                  <a:cubicBezTo>
                    <a:pt x="2952" y="1704"/>
                    <a:pt x="3698" y="1149"/>
                    <a:pt x="4481" y="677"/>
                  </a:cubicBezTo>
                  <a:cubicBezTo>
                    <a:pt x="4869" y="441"/>
                    <a:pt x="5272" y="213"/>
                    <a:pt x="569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2"/>
            <p:cNvSpPr/>
            <p:nvPr/>
          </p:nvSpPr>
          <p:spPr>
            <a:xfrm flipH="1" rot="-264270">
              <a:off x="3350939" y="4524199"/>
              <a:ext cx="22657" cy="69187"/>
            </a:xfrm>
            <a:custGeom>
              <a:rect b="b" l="l" r="r" t="t"/>
              <a:pathLst>
                <a:path extrusionOk="0" h="1142" w="374">
                  <a:moveTo>
                    <a:pt x="373" y="0"/>
                  </a:moveTo>
                  <a:cubicBezTo>
                    <a:pt x="221" y="358"/>
                    <a:pt x="99" y="731"/>
                    <a:pt x="8" y="1111"/>
                  </a:cubicBezTo>
                  <a:lnTo>
                    <a:pt x="0" y="1141"/>
                  </a:lnTo>
                  <a:cubicBezTo>
                    <a:pt x="38" y="1088"/>
                    <a:pt x="61" y="1043"/>
                    <a:pt x="99" y="989"/>
                  </a:cubicBezTo>
                  <a:cubicBezTo>
                    <a:pt x="175" y="655"/>
                    <a:pt x="267" y="320"/>
                    <a:pt x="37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2"/>
            <p:cNvSpPr/>
            <p:nvPr/>
          </p:nvSpPr>
          <p:spPr>
            <a:xfrm flipH="1" rot="-264270">
              <a:off x="3078624" y="4247925"/>
              <a:ext cx="119406" cy="88089"/>
            </a:xfrm>
            <a:custGeom>
              <a:rect b="b" l="l" r="r" t="t"/>
              <a:pathLst>
                <a:path extrusionOk="0" h="1454" w="1971">
                  <a:moveTo>
                    <a:pt x="1971" y="0"/>
                  </a:moveTo>
                  <a:lnTo>
                    <a:pt x="1971" y="0"/>
                  </a:lnTo>
                  <a:cubicBezTo>
                    <a:pt x="1605" y="137"/>
                    <a:pt x="1240" y="289"/>
                    <a:pt x="890" y="457"/>
                  </a:cubicBezTo>
                  <a:cubicBezTo>
                    <a:pt x="578" y="784"/>
                    <a:pt x="282" y="1119"/>
                    <a:pt x="0" y="1453"/>
                  </a:cubicBezTo>
                  <a:lnTo>
                    <a:pt x="91" y="1370"/>
                  </a:lnTo>
                  <a:cubicBezTo>
                    <a:pt x="670" y="852"/>
                    <a:pt x="1301" y="396"/>
                    <a:pt x="197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2"/>
            <p:cNvSpPr/>
            <p:nvPr/>
          </p:nvSpPr>
          <p:spPr>
            <a:xfrm flipH="1" rot="-264270">
              <a:off x="3026133" y="5395483"/>
              <a:ext cx="133703" cy="67369"/>
            </a:xfrm>
            <a:custGeom>
              <a:rect b="b" l="l" r="r" t="t"/>
              <a:pathLst>
                <a:path extrusionOk="0" h="1112" w="2207">
                  <a:moveTo>
                    <a:pt x="0" y="1"/>
                  </a:moveTo>
                  <a:lnTo>
                    <a:pt x="0" y="1"/>
                  </a:lnTo>
                  <a:cubicBezTo>
                    <a:pt x="716" y="412"/>
                    <a:pt x="1454" y="785"/>
                    <a:pt x="2207" y="1112"/>
                  </a:cubicBezTo>
                  <a:cubicBezTo>
                    <a:pt x="1819" y="906"/>
                    <a:pt x="1446" y="693"/>
                    <a:pt x="1088" y="480"/>
                  </a:cubicBezTo>
                  <a:cubicBezTo>
                    <a:pt x="891" y="366"/>
                    <a:pt x="700" y="244"/>
                    <a:pt x="510" y="130"/>
                  </a:cubicBezTo>
                  <a:cubicBezTo>
                    <a:pt x="343" y="92"/>
                    <a:pt x="175" y="47"/>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2"/>
            <p:cNvSpPr/>
            <p:nvPr/>
          </p:nvSpPr>
          <p:spPr>
            <a:xfrm flipH="1" rot="-264270">
              <a:off x="3069815" y="4249155"/>
              <a:ext cx="257229" cy="307463"/>
            </a:xfrm>
            <a:custGeom>
              <a:rect b="b" l="l" r="r" t="t"/>
              <a:pathLst>
                <a:path extrusionOk="0" h="5075" w="4246">
                  <a:moveTo>
                    <a:pt x="4246" y="0"/>
                  </a:moveTo>
                  <a:lnTo>
                    <a:pt x="4246" y="0"/>
                  </a:lnTo>
                  <a:cubicBezTo>
                    <a:pt x="3652" y="343"/>
                    <a:pt x="3082" y="738"/>
                    <a:pt x="2557" y="1180"/>
                  </a:cubicBezTo>
                  <a:cubicBezTo>
                    <a:pt x="1834" y="1773"/>
                    <a:pt x="1218" y="2496"/>
                    <a:pt x="746" y="3302"/>
                  </a:cubicBezTo>
                  <a:cubicBezTo>
                    <a:pt x="434" y="3865"/>
                    <a:pt x="183" y="4459"/>
                    <a:pt x="0" y="5075"/>
                  </a:cubicBezTo>
                  <a:lnTo>
                    <a:pt x="61" y="5007"/>
                  </a:lnTo>
                  <a:cubicBezTo>
                    <a:pt x="107" y="4793"/>
                    <a:pt x="168" y="4580"/>
                    <a:pt x="251" y="4383"/>
                  </a:cubicBezTo>
                  <a:cubicBezTo>
                    <a:pt x="510" y="3759"/>
                    <a:pt x="868" y="3181"/>
                    <a:pt x="1309" y="2663"/>
                  </a:cubicBezTo>
                  <a:cubicBezTo>
                    <a:pt x="1735" y="2146"/>
                    <a:pt x="2207" y="1667"/>
                    <a:pt x="2709" y="1225"/>
                  </a:cubicBezTo>
                  <a:cubicBezTo>
                    <a:pt x="3196" y="784"/>
                    <a:pt x="3705" y="373"/>
                    <a:pt x="424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2"/>
            <p:cNvSpPr/>
            <p:nvPr/>
          </p:nvSpPr>
          <p:spPr>
            <a:xfrm flipH="1" rot="-264270">
              <a:off x="2671773" y="4256158"/>
              <a:ext cx="226817" cy="89907"/>
            </a:xfrm>
            <a:custGeom>
              <a:rect b="b" l="l" r="r" t="t"/>
              <a:pathLst>
                <a:path extrusionOk="0" h="1484" w="3744">
                  <a:moveTo>
                    <a:pt x="3424" y="0"/>
                  </a:moveTo>
                  <a:cubicBezTo>
                    <a:pt x="3211" y="69"/>
                    <a:pt x="3013" y="137"/>
                    <a:pt x="2823" y="213"/>
                  </a:cubicBezTo>
                  <a:cubicBezTo>
                    <a:pt x="2367" y="373"/>
                    <a:pt x="1933" y="563"/>
                    <a:pt x="1507" y="738"/>
                  </a:cubicBezTo>
                  <a:cubicBezTo>
                    <a:pt x="1066" y="913"/>
                    <a:pt x="640" y="1119"/>
                    <a:pt x="221" y="1354"/>
                  </a:cubicBezTo>
                  <a:cubicBezTo>
                    <a:pt x="153" y="1393"/>
                    <a:pt x="77" y="1438"/>
                    <a:pt x="1" y="1484"/>
                  </a:cubicBezTo>
                  <a:cubicBezTo>
                    <a:pt x="411" y="1385"/>
                    <a:pt x="830" y="1286"/>
                    <a:pt x="1256" y="1195"/>
                  </a:cubicBezTo>
                  <a:cubicBezTo>
                    <a:pt x="1545" y="1043"/>
                    <a:pt x="1834" y="883"/>
                    <a:pt x="2146" y="746"/>
                  </a:cubicBezTo>
                  <a:cubicBezTo>
                    <a:pt x="2625" y="533"/>
                    <a:pt x="3105" y="350"/>
                    <a:pt x="3607" y="206"/>
                  </a:cubicBezTo>
                  <a:lnTo>
                    <a:pt x="3744" y="160"/>
                  </a:lnTo>
                  <a:cubicBezTo>
                    <a:pt x="3660" y="114"/>
                    <a:pt x="3576" y="76"/>
                    <a:pt x="3493" y="38"/>
                  </a:cubicBezTo>
                  <a:lnTo>
                    <a:pt x="342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2"/>
            <p:cNvSpPr/>
            <p:nvPr/>
          </p:nvSpPr>
          <p:spPr>
            <a:xfrm flipH="1" rot="-264270">
              <a:off x="2709034" y="4240316"/>
              <a:ext cx="239721" cy="116685"/>
            </a:xfrm>
            <a:custGeom>
              <a:rect b="b" l="l" r="r" t="t"/>
              <a:pathLst>
                <a:path extrusionOk="0" h="1926" w="3957">
                  <a:moveTo>
                    <a:pt x="3660" y="1"/>
                  </a:moveTo>
                  <a:cubicBezTo>
                    <a:pt x="3226" y="168"/>
                    <a:pt x="2823" y="343"/>
                    <a:pt x="2427" y="533"/>
                  </a:cubicBezTo>
                  <a:cubicBezTo>
                    <a:pt x="1895" y="784"/>
                    <a:pt x="1385" y="1043"/>
                    <a:pt x="913" y="1332"/>
                  </a:cubicBezTo>
                  <a:cubicBezTo>
                    <a:pt x="594" y="1522"/>
                    <a:pt x="289" y="1720"/>
                    <a:pt x="0" y="1926"/>
                  </a:cubicBezTo>
                  <a:lnTo>
                    <a:pt x="206" y="1865"/>
                  </a:lnTo>
                  <a:cubicBezTo>
                    <a:pt x="312" y="1773"/>
                    <a:pt x="419" y="1697"/>
                    <a:pt x="541" y="1621"/>
                  </a:cubicBezTo>
                  <a:cubicBezTo>
                    <a:pt x="959" y="1347"/>
                    <a:pt x="1408" y="1112"/>
                    <a:pt x="1872" y="914"/>
                  </a:cubicBezTo>
                  <a:cubicBezTo>
                    <a:pt x="2283" y="731"/>
                    <a:pt x="2694" y="564"/>
                    <a:pt x="3127" y="396"/>
                  </a:cubicBezTo>
                  <a:cubicBezTo>
                    <a:pt x="3401" y="282"/>
                    <a:pt x="3675" y="191"/>
                    <a:pt x="3957" y="92"/>
                  </a:cubicBezTo>
                  <a:cubicBezTo>
                    <a:pt x="3865" y="62"/>
                    <a:pt x="3766" y="31"/>
                    <a:pt x="366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2"/>
            <p:cNvSpPr/>
            <p:nvPr/>
          </p:nvSpPr>
          <p:spPr>
            <a:xfrm flipH="1" rot="-264270">
              <a:off x="2599271" y="4280681"/>
              <a:ext cx="176595" cy="45680"/>
            </a:xfrm>
            <a:custGeom>
              <a:rect b="b" l="l" r="r" t="t"/>
              <a:pathLst>
                <a:path extrusionOk="0" h="754" w="2915">
                  <a:moveTo>
                    <a:pt x="1986" y="1"/>
                  </a:moveTo>
                  <a:lnTo>
                    <a:pt x="1910" y="24"/>
                  </a:lnTo>
                  <a:cubicBezTo>
                    <a:pt x="1377" y="183"/>
                    <a:pt x="852" y="374"/>
                    <a:pt x="343" y="594"/>
                  </a:cubicBezTo>
                  <a:cubicBezTo>
                    <a:pt x="229" y="647"/>
                    <a:pt x="115" y="701"/>
                    <a:pt x="0" y="754"/>
                  </a:cubicBezTo>
                  <a:cubicBezTo>
                    <a:pt x="936" y="571"/>
                    <a:pt x="1895" y="419"/>
                    <a:pt x="2914" y="259"/>
                  </a:cubicBezTo>
                  <a:cubicBezTo>
                    <a:pt x="2838" y="214"/>
                    <a:pt x="2754" y="183"/>
                    <a:pt x="2671" y="183"/>
                  </a:cubicBezTo>
                  <a:cubicBezTo>
                    <a:pt x="2435" y="153"/>
                    <a:pt x="2207" y="92"/>
                    <a:pt x="198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2"/>
            <p:cNvSpPr/>
            <p:nvPr/>
          </p:nvSpPr>
          <p:spPr>
            <a:xfrm flipH="1" rot="-264270">
              <a:off x="2885021" y="4210971"/>
              <a:ext cx="344829" cy="263237"/>
            </a:xfrm>
            <a:custGeom>
              <a:rect b="b" l="l" r="r" t="t"/>
              <a:pathLst>
                <a:path extrusionOk="0" h="4345" w="5692">
                  <a:moveTo>
                    <a:pt x="5692" y="0"/>
                  </a:moveTo>
                  <a:lnTo>
                    <a:pt x="5692" y="0"/>
                  </a:lnTo>
                  <a:cubicBezTo>
                    <a:pt x="5585" y="8"/>
                    <a:pt x="5479" y="15"/>
                    <a:pt x="5372" y="30"/>
                  </a:cubicBezTo>
                  <a:cubicBezTo>
                    <a:pt x="4832" y="274"/>
                    <a:pt x="4299" y="555"/>
                    <a:pt x="3790" y="867"/>
                  </a:cubicBezTo>
                  <a:cubicBezTo>
                    <a:pt x="3029" y="1316"/>
                    <a:pt x="2306" y="1834"/>
                    <a:pt x="1644" y="2419"/>
                  </a:cubicBezTo>
                  <a:cubicBezTo>
                    <a:pt x="1013" y="2982"/>
                    <a:pt x="457" y="3629"/>
                    <a:pt x="1" y="4344"/>
                  </a:cubicBezTo>
                  <a:cubicBezTo>
                    <a:pt x="298" y="4101"/>
                    <a:pt x="610" y="3880"/>
                    <a:pt x="937" y="3675"/>
                  </a:cubicBezTo>
                  <a:cubicBezTo>
                    <a:pt x="1294" y="3157"/>
                    <a:pt x="1720" y="2686"/>
                    <a:pt x="2192" y="2267"/>
                  </a:cubicBezTo>
                  <a:cubicBezTo>
                    <a:pt x="2717" y="1788"/>
                    <a:pt x="3288" y="1354"/>
                    <a:pt x="3889" y="974"/>
                  </a:cubicBezTo>
                  <a:cubicBezTo>
                    <a:pt x="4467" y="609"/>
                    <a:pt x="5068" y="282"/>
                    <a:pt x="569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2"/>
            <p:cNvSpPr/>
            <p:nvPr/>
          </p:nvSpPr>
          <p:spPr>
            <a:xfrm flipH="1" rot="-264270">
              <a:off x="2748896" y="4228530"/>
              <a:ext cx="287641" cy="152611"/>
            </a:xfrm>
            <a:custGeom>
              <a:rect b="b" l="l" r="r" t="t"/>
              <a:pathLst>
                <a:path extrusionOk="0" h="2519" w="4748">
                  <a:moveTo>
                    <a:pt x="4603" y="1"/>
                  </a:moveTo>
                  <a:cubicBezTo>
                    <a:pt x="2930" y="571"/>
                    <a:pt x="1400" y="1309"/>
                    <a:pt x="267" y="2275"/>
                  </a:cubicBezTo>
                  <a:cubicBezTo>
                    <a:pt x="175" y="2352"/>
                    <a:pt x="84" y="2435"/>
                    <a:pt x="0" y="2519"/>
                  </a:cubicBezTo>
                  <a:cubicBezTo>
                    <a:pt x="229" y="2428"/>
                    <a:pt x="457" y="2344"/>
                    <a:pt x="693" y="2268"/>
                  </a:cubicBezTo>
                  <a:cubicBezTo>
                    <a:pt x="1157" y="1948"/>
                    <a:pt x="1629" y="1621"/>
                    <a:pt x="2138" y="1317"/>
                  </a:cubicBezTo>
                  <a:cubicBezTo>
                    <a:pt x="2618" y="1028"/>
                    <a:pt x="3135" y="762"/>
                    <a:pt x="3675" y="503"/>
                  </a:cubicBezTo>
                  <a:cubicBezTo>
                    <a:pt x="4018" y="335"/>
                    <a:pt x="4375" y="176"/>
                    <a:pt x="4748" y="31"/>
                  </a:cubicBezTo>
                  <a:lnTo>
                    <a:pt x="460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2"/>
            <p:cNvSpPr/>
            <p:nvPr/>
          </p:nvSpPr>
          <p:spPr>
            <a:xfrm flipH="1" rot="-264270">
              <a:off x="3222018" y="5244381"/>
              <a:ext cx="112500" cy="66945"/>
            </a:xfrm>
            <a:custGeom>
              <a:rect b="b" l="l" r="r" t="t"/>
              <a:pathLst>
                <a:path extrusionOk="0" h="1105" w="1857">
                  <a:moveTo>
                    <a:pt x="0" y="1"/>
                  </a:moveTo>
                  <a:lnTo>
                    <a:pt x="0" y="1"/>
                  </a:lnTo>
                  <a:cubicBezTo>
                    <a:pt x="76" y="69"/>
                    <a:pt x="153" y="146"/>
                    <a:pt x="236" y="214"/>
                  </a:cubicBezTo>
                  <a:cubicBezTo>
                    <a:pt x="754" y="526"/>
                    <a:pt x="1294" y="823"/>
                    <a:pt x="1857" y="1104"/>
                  </a:cubicBezTo>
                  <a:cubicBezTo>
                    <a:pt x="1682" y="952"/>
                    <a:pt x="1514" y="800"/>
                    <a:pt x="1362" y="648"/>
                  </a:cubicBezTo>
                  <a:cubicBezTo>
                    <a:pt x="891" y="457"/>
                    <a:pt x="442" y="244"/>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2"/>
            <p:cNvSpPr/>
            <p:nvPr/>
          </p:nvSpPr>
          <p:spPr>
            <a:xfrm flipH="1" rot="-264270">
              <a:off x="3274301" y="5174073"/>
              <a:ext cx="118982" cy="77002"/>
            </a:xfrm>
            <a:custGeom>
              <a:rect b="b" l="l" r="r" t="t"/>
              <a:pathLst>
                <a:path extrusionOk="0" h="1271" w="1964">
                  <a:moveTo>
                    <a:pt x="0" y="0"/>
                  </a:moveTo>
                  <a:cubicBezTo>
                    <a:pt x="122" y="145"/>
                    <a:pt x="252" y="282"/>
                    <a:pt x="381" y="418"/>
                  </a:cubicBezTo>
                  <a:cubicBezTo>
                    <a:pt x="662" y="586"/>
                    <a:pt x="959" y="753"/>
                    <a:pt x="1248" y="913"/>
                  </a:cubicBezTo>
                  <a:cubicBezTo>
                    <a:pt x="1476" y="1035"/>
                    <a:pt x="1720" y="1156"/>
                    <a:pt x="1963" y="1271"/>
                  </a:cubicBezTo>
                  <a:cubicBezTo>
                    <a:pt x="1902" y="1210"/>
                    <a:pt x="1842" y="1149"/>
                    <a:pt x="1781" y="1088"/>
                  </a:cubicBezTo>
                  <a:cubicBezTo>
                    <a:pt x="1165" y="738"/>
                    <a:pt x="571" y="380"/>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2"/>
            <p:cNvSpPr/>
            <p:nvPr/>
          </p:nvSpPr>
          <p:spPr>
            <a:xfrm flipH="1" rot="-264270">
              <a:off x="3160323" y="5314291"/>
              <a:ext cx="101959" cy="54889"/>
            </a:xfrm>
            <a:custGeom>
              <a:rect b="b" l="l" r="r" t="t"/>
              <a:pathLst>
                <a:path extrusionOk="0" h="906" w="1683">
                  <a:moveTo>
                    <a:pt x="1" y="0"/>
                  </a:moveTo>
                  <a:lnTo>
                    <a:pt x="1" y="0"/>
                  </a:lnTo>
                  <a:cubicBezTo>
                    <a:pt x="320" y="236"/>
                    <a:pt x="655" y="472"/>
                    <a:pt x="998" y="692"/>
                  </a:cubicBezTo>
                  <a:cubicBezTo>
                    <a:pt x="1226" y="768"/>
                    <a:pt x="1454" y="837"/>
                    <a:pt x="1682" y="905"/>
                  </a:cubicBezTo>
                  <a:cubicBezTo>
                    <a:pt x="1583" y="829"/>
                    <a:pt x="1477" y="761"/>
                    <a:pt x="1378" y="685"/>
                  </a:cubicBezTo>
                  <a:cubicBezTo>
                    <a:pt x="906" y="457"/>
                    <a:pt x="450" y="236"/>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2"/>
            <p:cNvSpPr/>
            <p:nvPr/>
          </p:nvSpPr>
          <p:spPr>
            <a:xfrm flipH="1" rot="-264270">
              <a:off x="2797572" y="4215998"/>
              <a:ext cx="337923" cy="204228"/>
            </a:xfrm>
            <a:custGeom>
              <a:rect b="b" l="l" r="r" t="t"/>
              <a:pathLst>
                <a:path extrusionOk="0" h="3371" w="5578">
                  <a:moveTo>
                    <a:pt x="4733" y="1"/>
                  </a:moveTo>
                  <a:cubicBezTo>
                    <a:pt x="4109" y="274"/>
                    <a:pt x="3500" y="586"/>
                    <a:pt x="2914" y="929"/>
                  </a:cubicBezTo>
                  <a:cubicBezTo>
                    <a:pt x="2306" y="1286"/>
                    <a:pt x="1735" y="1697"/>
                    <a:pt x="1195" y="2154"/>
                  </a:cubicBezTo>
                  <a:cubicBezTo>
                    <a:pt x="761" y="2519"/>
                    <a:pt x="358" y="2922"/>
                    <a:pt x="1" y="3371"/>
                  </a:cubicBezTo>
                  <a:cubicBezTo>
                    <a:pt x="236" y="3242"/>
                    <a:pt x="480" y="3120"/>
                    <a:pt x="731" y="3006"/>
                  </a:cubicBezTo>
                  <a:cubicBezTo>
                    <a:pt x="982" y="2762"/>
                    <a:pt x="1256" y="2526"/>
                    <a:pt x="1545" y="2306"/>
                  </a:cubicBezTo>
                  <a:cubicBezTo>
                    <a:pt x="2108" y="1865"/>
                    <a:pt x="2701" y="1469"/>
                    <a:pt x="3325" y="1111"/>
                  </a:cubicBezTo>
                  <a:cubicBezTo>
                    <a:pt x="3987" y="723"/>
                    <a:pt x="4687" y="381"/>
                    <a:pt x="5402" y="99"/>
                  </a:cubicBezTo>
                  <a:lnTo>
                    <a:pt x="5577" y="31"/>
                  </a:lnTo>
                  <a:cubicBezTo>
                    <a:pt x="5296" y="8"/>
                    <a:pt x="5014" y="1"/>
                    <a:pt x="473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2"/>
            <p:cNvSpPr/>
            <p:nvPr/>
          </p:nvSpPr>
          <p:spPr>
            <a:xfrm flipH="1" rot="-264270">
              <a:off x="3397706" y="4822504"/>
              <a:ext cx="135157" cy="226826"/>
            </a:xfrm>
            <a:custGeom>
              <a:rect b="b" l="l" r="r" t="t"/>
              <a:pathLst>
                <a:path extrusionOk="0" h="3744" w="2231">
                  <a:moveTo>
                    <a:pt x="1" y="1"/>
                  </a:moveTo>
                  <a:lnTo>
                    <a:pt x="1" y="1"/>
                  </a:lnTo>
                  <a:cubicBezTo>
                    <a:pt x="31" y="206"/>
                    <a:pt x="62" y="412"/>
                    <a:pt x="107" y="617"/>
                  </a:cubicBezTo>
                  <a:cubicBezTo>
                    <a:pt x="191" y="1020"/>
                    <a:pt x="298" y="1416"/>
                    <a:pt x="427" y="1811"/>
                  </a:cubicBezTo>
                  <a:cubicBezTo>
                    <a:pt x="503" y="1926"/>
                    <a:pt x="587" y="2047"/>
                    <a:pt x="663" y="2169"/>
                  </a:cubicBezTo>
                  <a:cubicBezTo>
                    <a:pt x="815" y="2344"/>
                    <a:pt x="975" y="2511"/>
                    <a:pt x="1134" y="2686"/>
                  </a:cubicBezTo>
                  <a:cubicBezTo>
                    <a:pt x="1477" y="3059"/>
                    <a:pt x="1842" y="3417"/>
                    <a:pt x="2230" y="3744"/>
                  </a:cubicBezTo>
                  <a:cubicBezTo>
                    <a:pt x="2040" y="3409"/>
                    <a:pt x="1872" y="3067"/>
                    <a:pt x="1713" y="2717"/>
                  </a:cubicBezTo>
                  <a:cubicBezTo>
                    <a:pt x="1682" y="2686"/>
                    <a:pt x="1652" y="2648"/>
                    <a:pt x="1621" y="2610"/>
                  </a:cubicBezTo>
                  <a:cubicBezTo>
                    <a:pt x="1287" y="2230"/>
                    <a:pt x="998" y="1819"/>
                    <a:pt x="754" y="1378"/>
                  </a:cubicBezTo>
                  <a:cubicBezTo>
                    <a:pt x="457" y="952"/>
                    <a:pt x="206" y="488"/>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2"/>
            <p:cNvSpPr/>
            <p:nvPr/>
          </p:nvSpPr>
          <p:spPr>
            <a:xfrm flipH="1" rot="-264270">
              <a:off x="2899405" y="5431969"/>
              <a:ext cx="197798" cy="87180"/>
            </a:xfrm>
            <a:custGeom>
              <a:rect b="b" l="l" r="r" t="t"/>
              <a:pathLst>
                <a:path extrusionOk="0" h="1439" w="3265">
                  <a:moveTo>
                    <a:pt x="0" y="0"/>
                  </a:moveTo>
                  <a:cubicBezTo>
                    <a:pt x="358" y="213"/>
                    <a:pt x="731" y="426"/>
                    <a:pt x="1119" y="632"/>
                  </a:cubicBezTo>
                  <a:cubicBezTo>
                    <a:pt x="1803" y="921"/>
                    <a:pt x="2519" y="1195"/>
                    <a:pt x="3264" y="1438"/>
                  </a:cubicBezTo>
                  <a:cubicBezTo>
                    <a:pt x="2131" y="1065"/>
                    <a:pt x="1043" y="578"/>
                    <a:pt x="0" y="0"/>
                  </a:cubicBezTo>
                  <a:close/>
                </a:path>
              </a:pathLst>
            </a:custGeom>
            <a:solidFill>
              <a:srgbClr val="95B5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2"/>
            <p:cNvSpPr/>
            <p:nvPr/>
          </p:nvSpPr>
          <p:spPr>
            <a:xfrm flipH="1" rot="-264270">
              <a:off x="2633107" y="4269155"/>
              <a:ext cx="867041" cy="1003936"/>
            </a:xfrm>
            <a:custGeom>
              <a:rect b="b" l="l" r="r" t="t"/>
              <a:pathLst>
                <a:path extrusionOk="0" h="16571" w="14312">
                  <a:moveTo>
                    <a:pt x="14258" y="0"/>
                  </a:moveTo>
                  <a:cubicBezTo>
                    <a:pt x="10371" y="647"/>
                    <a:pt x="6620" y="1149"/>
                    <a:pt x="3622" y="3637"/>
                  </a:cubicBezTo>
                  <a:cubicBezTo>
                    <a:pt x="997" y="5965"/>
                    <a:pt x="1" y="9145"/>
                    <a:pt x="1363" y="12256"/>
                  </a:cubicBezTo>
                  <a:cubicBezTo>
                    <a:pt x="2085" y="13862"/>
                    <a:pt x="3097" y="15322"/>
                    <a:pt x="4345" y="16570"/>
                  </a:cubicBezTo>
                  <a:cubicBezTo>
                    <a:pt x="2702" y="14767"/>
                    <a:pt x="2078" y="12751"/>
                    <a:pt x="2306" y="10978"/>
                  </a:cubicBezTo>
                  <a:cubicBezTo>
                    <a:pt x="2671" y="8262"/>
                    <a:pt x="4687" y="6239"/>
                    <a:pt x="6878" y="4595"/>
                  </a:cubicBezTo>
                  <a:cubicBezTo>
                    <a:pt x="9123" y="2921"/>
                    <a:pt x="11672" y="1575"/>
                    <a:pt x="14312" y="76"/>
                  </a:cubicBezTo>
                  <a:cubicBezTo>
                    <a:pt x="14304" y="46"/>
                    <a:pt x="14281" y="15"/>
                    <a:pt x="1425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2"/>
            <p:cNvSpPr/>
            <p:nvPr/>
          </p:nvSpPr>
          <p:spPr>
            <a:xfrm flipH="1" rot="-264270">
              <a:off x="2761409" y="4366101"/>
              <a:ext cx="456299" cy="99661"/>
            </a:xfrm>
            <a:custGeom>
              <a:rect b="b" l="l" r="r" t="t"/>
              <a:pathLst>
                <a:path extrusionOk="0" h="1645" w="7532">
                  <a:moveTo>
                    <a:pt x="7369" y="1"/>
                  </a:moveTo>
                  <a:cubicBezTo>
                    <a:pt x="5682" y="1"/>
                    <a:pt x="4003" y="230"/>
                    <a:pt x="2381" y="702"/>
                  </a:cubicBezTo>
                  <a:cubicBezTo>
                    <a:pt x="1719" y="877"/>
                    <a:pt x="1058" y="1097"/>
                    <a:pt x="418" y="1356"/>
                  </a:cubicBezTo>
                  <a:cubicBezTo>
                    <a:pt x="274" y="1447"/>
                    <a:pt x="137" y="1538"/>
                    <a:pt x="0" y="1645"/>
                  </a:cubicBezTo>
                  <a:cubicBezTo>
                    <a:pt x="1963" y="998"/>
                    <a:pt x="3987" y="580"/>
                    <a:pt x="6033" y="397"/>
                  </a:cubicBezTo>
                  <a:cubicBezTo>
                    <a:pt x="6345" y="367"/>
                    <a:pt x="6657" y="344"/>
                    <a:pt x="6961" y="329"/>
                  </a:cubicBezTo>
                  <a:lnTo>
                    <a:pt x="7532" y="2"/>
                  </a:lnTo>
                  <a:cubicBezTo>
                    <a:pt x="7478" y="1"/>
                    <a:pt x="7423" y="1"/>
                    <a:pt x="736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2"/>
            <p:cNvSpPr/>
            <p:nvPr/>
          </p:nvSpPr>
          <p:spPr>
            <a:xfrm flipH="1" rot="-264270">
              <a:off x="2691692" y="4347381"/>
              <a:ext cx="113893" cy="9512"/>
            </a:xfrm>
            <a:custGeom>
              <a:rect b="b" l="l" r="r" t="t"/>
              <a:pathLst>
                <a:path extrusionOk="0" h="157" w="1880">
                  <a:moveTo>
                    <a:pt x="1095" y="0"/>
                  </a:moveTo>
                  <a:cubicBezTo>
                    <a:pt x="730" y="0"/>
                    <a:pt x="364" y="12"/>
                    <a:pt x="0" y="34"/>
                  </a:cubicBezTo>
                  <a:cubicBezTo>
                    <a:pt x="236" y="34"/>
                    <a:pt x="464" y="42"/>
                    <a:pt x="693" y="57"/>
                  </a:cubicBezTo>
                  <a:cubicBezTo>
                    <a:pt x="1012" y="80"/>
                    <a:pt x="1324" y="118"/>
                    <a:pt x="1628" y="156"/>
                  </a:cubicBezTo>
                  <a:lnTo>
                    <a:pt x="1880" y="19"/>
                  </a:lnTo>
                  <a:cubicBezTo>
                    <a:pt x="1619" y="6"/>
                    <a:pt x="1357" y="0"/>
                    <a:pt x="109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2"/>
            <p:cNvSpPr/>
            <p:nvPr/>
          </p:nvSpPr>
          <p:spPr>
            <a:xfrm flipH="1" rot="-264270">
              <a:off x="3251842" y="4506918"/>
              <a:ext cx="79786" cy="36956"/>
            </a:xfrm>
            <a:custGeom>
              <a:rect b="b" l="l" r="r" t="t"/>
              <a:pathLst>
                <a:path extrusionOk="0" h="610" w="1317">
                  <a:moveTo>
                    <a:pt x="1316" y="0"/>
                  </a:moveTo>
                  <a:lnTo>
                    <a:pt x="1316" y="0"/>
                  </a:lnTo>
                  <a:cubicBezTo>
                    <a:pt x="898" y="168"/>
                    <a:pt x="487" y="335"/>
                    <a:pt x="76" y="510"/>
                  </a:cubicBezTo>
                  <a:lnTo>
                    <a:pt x="0" y="609"/>
                  </a:lnTo>
                  <a:cubicBezTo>
                    <a:pt x="434" y="411"/>
                    <a:pt x="867" y="198"/>
                    <a:pt x="131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2"/>
            <p:cNvSpPr/>
            <p:nvPr/>
          </p:nvSpPr>
          <p:spPr>
            <a:xfrm flipH="1" rot="-264270">
              <a:off x="2659252" y="4322842"/>
              <a:ext cx="208885" cy="17145"/>
            </a:xfrm>
            <a:custGeom>
              <a:rect b="b" l="l" r="r" t="t"/>
              <a:pathLst>
                <a:path extrusionOk="0" h="283" w="3448">
                  <a:moveTo>
                    <a:pt x="1302" y="1"/>
                  </a:moveTo>
                  <a:cubicBezTo>
                    <a:pt x="868" y="92"/>
                    <a:pt x="434" y="184"/>
                    <a:pt x="1" y="282"/>
                  </a:cubicBezTo>
                  <a:cubicBezTo>
                    <a:pt x="723" y="196"/>
                    <a:pt x="1453" y="156"/>
                    <a:pt x="2183" y="156"/>
                  </a:cubicBezTo>
                  <a:cubicBezTo>
                    <a:pt x="2483" y="156"/>
                    <a:pt x="2783" y="163"/>
                    <a:pt x="3082" y="176"/>
                  </a:cubicBezTo>
                  <a:cubicBezTo>
                    <a:pt x="3158" y="184"/>
                    <a:pt x="3227" y="191"/>
                    <a:pt x="3303" y="191"/>
                  </a:cubicBezTo>
                  <a:lnTo>
                    <a:pt x="3447" y="107"/>
                  </a:lnTo>
                  <a:cubicBezTo>
                    <a:pt x="3021" y="54"/>
                    <a:pt x="2572" y="24"/>
                    <a:pt x="2116" y="9"/>
                  </a:cubicBezTo>
                  <a:cubicBezTo>
                    <a:pt x="1850" y="1"/>
                    <a:pt x="1576" y="1"/>
                    <a:pt x="130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2"/>
            <p:cNvSpPr/>
            <p:nvPr/>
          </p:nvSpPr>
          <p:spPr>
            <a:xfrm flipH="1" rot="-264270">
              <a:off x="2872702" y="4416185"/>
              <a:ext cx="499191" cy="199200"/>
            </a:xfrm>
            <a:custGeom>
              <a:rect b="b" l="l" r="r" t="t"/>
              <a:pathLst>
                <a:path extrusionOk="0" h="3288" w="8240">
                  <a:moveTo>
                    <a:pt x="8240" y="1"/>
                  </a:moveTo>
                  <a:lnTo>
                    <a:pt x="8240" y="1"/>
                  </a:lnTo>
                  <a:cubicBezTo>
                    <a:pt x="7137" y="145"/>
                    <a:pt x="6003" y="457"/>
                    <a:pt x="4923" y="845"/>
                  </a:cubicBezTo>
                  <a:cubicBezTo>
                    <a:pt x="4154" y="1119"/>
                    <a:pt x="3409" y="1408"/>
                    <a:pt x="2671" y="1720"/>
                  </a:cubicBezTo>
                  <a:cubicBezTo>
                    <a:pt x="1940" y="2032"/>
                    <a:pt x="1218" y="2390"/>
                    <a:pt x="510" y="2724"/>
                  </a:cubicBezTo>
                  <a:lnTo>
                    <a:pt x="305" y="2816"/>
                  </a:lnTo>
                  <a:cubicBezTo>
                    <a:pt x="198" y="2975"/>
                    <a:pt x="99" y="3128"/>
                    <a:pt x="0" y="3287"/>
                  </a:cubicBezTo>
                  <a:cubicBezTo>
                    <a:pt x="571" y="2899"/>
                    <a:pt x="1172" y="2572"/>
                    <a:pt x="1803" y="2306"/>
                  </a:cubicBezTo>
                  <a:cubicBezTo>
                    <a:pt x="2519" y="2002"/>
                    <a:pt x="3249" y="1735"/>
                    <a:pt x="3987" y="1461"/>
                  </a:cubicBezTo>
                  <a:cubicBezTo>
                    <a:pt x="4877" y="1127"/>
                    <a:pt x="5782" y="807"/>
                    <a:pt x="6703" y="526"/>
                  </a:cubicBezTo>
                  <a:cubicBezTo>
                    <a:pt x="7129" y="389"/>
                    <a:pt x="7555" y="267"/>
                    <a:pt x="7989" y="153"/>
                  </a:cubicBezTo>
                  <a:lnTo>
                    <a:pt x="8240"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2"/>
            <p:cNvSpPr/>
            <p:nvPr/>
          </p:nvSpPr>
          <p:spPr>
            <a:xfrm flipH="1" rot="-264270">
              <a:off x="3223119" y="4646875"/>
              <a:ext cx="232390" cy="266024"/>
            </a:xfrm>
            <a:custGeom>
              <a:rect b="b" l="l" r="r" t="t"/>
              <a:pathLst>
                <a:path extrusionOk="0" h="4391" w="3836">
                  <a:moveTo>
                    <a:pt x="3835" y="1"/>
                  </a:moveTo>
                  <a:lnTo>
                    <a:pt x="3835" y="1"/>
                  </a:lnTo>
                  <a:cubicBezTo>
                    <a:pt x="3675" y="100"/>
                    <a:pt x="3516" y="199"/>
                    <a:pt x="3363" y="298"/>
                  </a:cubicBezTo>
                  <a:cubicBezTo>
                    <a:pt x="2382" y="906"/>
                    <a:pt x="1477" y="1629"/>
                    <a:pt x="655" y="2443"/>
                  </a:cubicBezTo>
                  <a:cubicBezTo>
                    <a:pt x="419" y="2679"/>
                    <a:pt x="206" y="2922"/>
                    <a:pt x="1" y="3189"/>
                  </a:cubicBezTo>
                  <a:cubicBezTo>
                    <a:pt x="23" y="3592"/>
                    <a:pt x="77" y="3995"/>
                    <a:pt x="168" y="4391"/>
                  </a:cubicBezTo>
                  <a:cubicBezTo>
                    <a:pt x="830" y="2679"/>
                    <a:pt x="2123" y="1340"/>
                    <a:pt x="3592" y="267"/>
                  </a:cubicBezTo>
                  <a:cubicBezTo>
                    <a:pt x="3675" y="176"/>
                    <a:pt x="3751" y="92"/>
                    <a:pt x="38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2"/>
            <p:cNvSpPr/>
            <p:nvPr/>
          </p:nvSpPr>
          <p:spPr>
            <a:xfrm flipH="1" rot="-264270">
              <a:off x="2633641" y="4313952"/>
              <a:ext cx="83481" cy="10663"/>
            </a:xfrm>
            <a:custGeom>
              <a:rect b="b" l="l" r="r" t="t"/>
              <a:pathLst>
                <a:path extrusionOk="0" h="176" w="1378">
                  <a:moveTo>
                    <a:pt x="236" y="0"/>
                  </a:moveTo>
                  <a:lnTo>
                    <a:pt x="0" y="46"/>
                  </a:lnTo>
                  <a:cubicBezTo>
                    <a:pt x="449" y="69"/>
                    <a:pt x="891" y="107"/>
                    <a:pt x="1324" y="175"/>
                  </a:cubicBezTo>
                  <a:lnTo>
                    <a:pt x="1377" y="145"/>
                  </a:lnTo>
                  <a:cubicBezTo>
                    <a:pt x="1005" y="92"/>
                    <a:pt x="624" y="46"/>
                    <a:pt x="23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2"/>
            <p:cNvSpPr/>
            <p:nvPr/>
          </p:nvSpPr>
          <p:spPr>
            <a:xfrm flipH="1" rot="-264270">
              <a:off x="2945614" y="4405558"/>
              <a:ext cx="349918" cy="115776"/>
            </a:xfrm>
            <a:custGeom>
              <a:rect b="b" l="l" r="r" t="t"/>
              <a:pathLst>
                <a:path extrusionOk="0" h="1911" w="5776">
                  <a:moveTo>
                    <a:pt x="5775" y="1"/>
                  </a:moveTo>
                  <a:lnTo>
                    <a:pt x="5775" y="1"/>
                  </a:lnTo>
                  <a:cubicBezTo>
                    <a:pt x="4094" y="259"/>
                    <a:pt x="2443" y="678"/>
                    <a:pt x="845" y="1256"/>
                  </a:cubicBezTo>
                  <a:lnTo>
                    <a:pt x="564" y="1362"/>
                  </a:lnTo>
                  <a:cubicBezTo>
                    <a:pt x="366" y="1537"/>
                    <a:pt x="183" y="1720"/>
                    <a:pt x="1" y="1910"/>
                  </a:cubicBezTo>
                  <a:cubicBezTo>
                    <a:pt x="465" y="1720"/>
                    <a:pt x="929" y="1537"/>
                    <a:pt x="1401" y="1370"/>
                  </a:cubicBezTo>
                  <a:cubicBezTo>
                    <a:pt x="2260" y="1051"/>
                    <a:pt x="3135" y="761"/>
                    <a:pt x="4025" y="488"/>
                  </a:cubicBezTo>
                  <a:cubicBezTo>
                    <a:pt x="4604" y="313"/>
                    <a:pt x="5189" y="145"/>
                    <a:pt x="577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2"/>
            <p:cNvSpPr/>
            <p:nvPr/>
          </p:nvSpPr>
          <p:spPr>
            <a:xfrm flipH="1" rot="-264270">
              <a:off x="3054360" y="4512380"/>
              <a:ext cx="389538" cy="275717"/>
            </a:xfrm>
            <a:custGeom>
              <a:rect b="b" l="l" r="r" t="t"/>
              <a:pathLst>
                <a:path extrusionOk="0" h="4551" w="6430">
                  <a:moveTo>
                    <a:pt x="6429" y="1"/>
                  </a:moveTo>
                  <a:lnTo>
                    <a:pt x="6429" y="1"/>
                  </a:lnTo>
                  <a:cubicBezTo>
                    <a:pt x="5874" y="199"/>
                    <a:pt x="5326" y="412"/>
                    <a:pt x="4786" y="648"/>
                  </a:cubicBezTo>
                  <a:cubicBezTo>
                    <a:pt x="4154" y="914"/>
                    <a:pt x="3546" y="1226"/>
                    <a:pt x="2952" y="1576"/>
                  </a:cubicBezTo>
                  <a:cubicBezTo>
                    <a:pt x="2359" y="1933"/>
                    <a:pt x="1796" y="2329"/>
                    <a:pt x="1241" y="2717"/>
                  </a:cubicBezTo>
                  <a:cubicBezTo>
                    <a:pt x="891" y="2968"/>
                    <a:pt x="548" y="3211"/>
                    <a:pt x="206" y="3432"/>
                  </a:cubicBezTo>
                  <a:cubicBezTo>
                    <a:pt x="99" y="3797"/>
                    <a:pt x="31" y="4170"/>
                    <a:pt x="0" y="4550"/>
                  </a:cubicBezTo>
                  <a:cubicBezTo>
                    <a:pt x="609" y="3721"/>
                    <a:pt x="1339" y="2983"/>
                    <a:pt x="2176" y="2375"/>
                  </a:cubicBezTo>
                  <a:cubicBezTo>
                    <a:pt x="3447" y="1416"/>
                    <a:pt x="4885" y="670"/>
                    <a:pt x="6368" y="31"/>
                  </a:cubicBezTo>
                  <a:lnTo>
                    <a:pt x="6429"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2"/>
            <p:cNvSpPr/>
            <p:nvPr/>
          </p:nvSpPr>
          <p:spPr>
            <a:xfrm flipH="1" rot="-264270">
              <a:off x="2596234" y="4301861"/>
              <a:ext cx="52585" cy="12965"/>
            </a:xfrm>
            <a:custGeom>
              <a:rect b="b" l="l" r="r" t="t"/>
              <a:pathLst>
                <a:path extrusionOk="0" h="214" w="868">
                  <a:moveTo>
                    <a:pt x="814" y="0"/>
                  </a:moveTo>
                  <a:cubicBezTo>
                    <a:pt x="540" y="38"/>
                    <a:pt x="266" y="84"/>
                    <a:pt x="0" y="122"/>
                  </a:cubicBezTo>
                  <a:cubicBezTo>
                    <a:pt x="206" y="152"/>
                    <a:pt x="411" y="183"/>
                    <a:pt x="616" y="213"/>
                  </a:cubicBezTo>
                  <a:lnTo>
                    <a:pt x="868" y="76"/>
                  </a:lnTo>
                  <a:cubicBezTo>
                    <a:pt x="860" y="46"/>
                    <a:pt x="837" y="15"/>
                    <a:pt x="81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2"/>
            <p:cNvSpPr/>
            <p:nvPr/>
          </p:nvSpPr>
          <p:spPr>
            <a:xfrm flipH="1" rot="-264270">
              <a:off x="2731273" y="4350676"/>
              <a:ext cx="382148" cy="59312"/>
            </a:xfrm>
            <a:custGeom>
              <a:rect b="b" l="l" r="r" t="t"/>
              <a:pathLst>
                <a:path extrusionOk="0" h="979" w="6308">
                  <a:moveTo>
                    <a:pt x="4804" y="0"/>
                  </a:moveTo>
                  <a:cubicBezTo>
                    <a:pt x="4319" y="0"/>
                    <a:pt x="3834" y="25"/>
                    <a:pt x="3348" y="73"/>
                  </a:cubicBezTo>
                  <a:cubicBezTo>
                    <a:pt x="2801" y="127"/>
                    <a:pt x="2238" y="195"/>
                    <a:pt x="1675" y="286"/>
                  </a:cubicBezTo>
                  <a:cubicBezTo>
                    <a:pt x="1104" y="477"/>
                    <a:pt x="549" y="712"/>
                    <a:pt x="1" y="979"/>
                  </a:cubicBezTo>
                  <a:cubicBezTo>
                    <a:pt x="138" y="933"/>
                    <a:pt x="267" y="895"/>
                    <a:pt x="404" y="857"/>
                  </a:cubicBezTo>
                  <a:cubicBezTo>
                    <a:pt x="1271" y="606"/>
                    <a:pt x="2154" y="416"/>
                    <a:pt x="3052" y="286"/>
                  </a:cubicBezTo>
                  <a:cubicBezTo>
                    <a:pt x="3911" y="165"/>
                    <a:pt x="4779" y="104"/>
                    <a:pt x="5654" y="104"/>
                  </a:cubicBezTo>
                  <a:cubicBezTo>
                    <a:pt x="5851" y="104"/>
                    <a:pt x="6057" y="111"/>
                    <a:pt x="6255" y="119"/>
                  </a:cubicBezTo>
                  <a:lnTo>
                    <a:pt x="6308" y="81"/>
                  </a:lnTo>
                  <a:cubicBezTo>
                    <a:pt x="5808" y="27"/>
                    <a:pt x="5306" y="0"/>
                    <a:pt x="480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2"/>
            <p:cNvSpPr/>
            <p:nvPr/>
          </p:nvSpPr>
          <p:spPr>
            <a:xfrm flipH="1" rot="-264270">
              <a:off x="3358441" y="4816010"/>
              <a:ext cx="80694" cy="181691"/>
            </a:xfrm>
            <a:custGeom>
              <a:rect b="b" l="l" r="r" t="t"/>
              <a:pathLst>
                <a:path extrusionOk="0" h="2999" w="1332">
                  <a:moveTo>
                    <a:pt x="1332" y="1"/>
                  </a:moveTo>
                  <a:cubicBezTo>
                    <a:pt x="784" y="700"/>
                    <a:pt x="350" y="1476"/>
                    <a:pt x="46" y="2306"/>
                  </a:cubicBezTo>
                  <a:lnTo>
                    <a:pt x="0" y="2420"/>
                  </a:lnTo>
                  <a:cubicBezTo>
                    <a:pt x="54" y="2549"/>
                    <a:pt x="107" y="2686"/>
                    <a:pt x="168" y="2815"/>
                  </a:cubicBezTo>
                  <a:lnTo>
                    <a:pt x="244" y="2998"/>
                  </a:lnTo>
                  <a:cubicBezTo>
                    <a:pt x="267" y="2823"/>
                    <a:pt x="289" y="2640"/>
                    <a:pt x="320" y="2465"/>
                  </a:cubicBezTo>
                  <a:cubicBezTo>
                    <a:pt x="419" y="1933"/>
                    <a:pt x="578" y="1423"/>
                    <a:pt x="807" y="929"/>
                  </a:cubicBezTo>
                  <a:cubicBezTo>
                    <a:pt x="959" y="609"/>
                    <a:pt x="1134" y="297"/>
                    <a:pt x="133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2"/>
            <p:cNvSpPr/>
            <p:nvPr/>
          </p:nvSpPr>
          <p:spPr>
            <a:xfrm flipH="1" rot="-264270">
              <a:off x="3340117" y="5074829"/>
              <a:ext cx="30957" cy="91361"/>
            </a:xfrm>
            <a:custGeom>
              <a:rect b="b" l="l" r="r" t="t"/>
              <a:pathLst>
                <a:path extrusionOk="0" h="1508" w="511">
                  <a:moveTo>
                    <a:pt x="1" y="1"/>
                  </a:moveTo>
                  <a:cubicBezTo>
                    <a:pt x="1" y="290"/>
                    <a:pt x="16" y="579"/>
                    <a:pt x="39" y="868"/>
                  </a:cubicBezTo>
                  <a:cubicBezTo>
                    <a:pt x="191" y="1081"/>
                    <a:pt x="343" y="1294"/>
                    <a:pt x="510" y="1507"/>
                  </a:cubicBezTo>
                  <a:cubicBezTo>
                    <a:pt x="503" y="1393"/>
                    <a:pt x="503" y="1279"/>
                    <a:pt x="503" y="1165"/>
                  </a:cubicBezTo>
                  <a:cubicBezTo>
                    <a:pt x="297" y="792"/>
                    <a:pt x="130" y="404"/>
                    <a:pt x="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2"/>
            <p:cNvSpPr/>
            <p:nvPr/>
          </p:nvSpPr>
          <p:spPr>
            <a:xfrm flipH="1" rot="-264281">
              <a:off x="3381094" y="5002633"/>
              <a:ext cx="10662" cy="87180"/>
            </a:xfrm>
            <a:custGeom>
              <a:rect b="b" l="l" r="r" t="t"/>
              <a:pathLst>
                <a:path extrusionOk="0" h="1439" w="176">
                  <a:moveTo>
                    <a:pt x="161" y="1"/>
                  </a:moveTo>
                  <a:cubicBezTo>
                    <a:pt x="85" y="298"/>
                    <a:pt x="39" y="610"/>
                    <a:pt x="16" y="921"/>
                  </a:cubicBezTo>
                  <a:cubicBezTo>
                    <a:pt x="1" y="1043"/>
                    <a:pt x="1" y="1157"/>
                    <a:pt x="1" y="1279"/>
                  </a:cubicBezTo>
                  <a:cubicBezTo>
                    <a:pt x="31" y="1332"/>
                    <a:pt x="62" y="1386"/>
                    <a:pt x="92" y="1439"/>
                  </a:cubicBezTo>
                  <a:cubicBezTo>
                    <a:pt x="85" y="975"/>
                    <a:pt x="107" y="518"/>
                    <a:pt x="176" y="69"/>
                  </a:cubicBezTo>
                  <a:cubicBezTo>
                    <a:pt x="168" y="47"/>
                    <a:pt x="161" y="24"/>
                    <a:pt x="16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2"/>
            <p:cNvSpPr/>
            <p:nvPr/>
          </p:nvSpPr>
          <p:spPr>
            <a:xfrm flipH="1" rot="-264270">
              <a:off x="3367230" y="4864851"/>
              <a:ext cx="42892" cy="181206"/>
            </a:xfrm>
            <a:custGeom>
              <a:rect b="b" l="l" r="r" t="t"/>
              <a:pathLst>
                <a:path extrusionOk="0" h="2991" w="708">
                  <a:moveTo>
                    <a:pt x="708" y="1"/>
                  </a:moveTo>
                  <a:cubicBezTo>
                    <a:pt x="685" y="46"/>
                    <a:pt x="655" y="100"/>
                    <a:pt x="632" y="145"/>
                  </a:cubicBezTo>
                  <a:cubicBezTo>
                    <a:pt x="229" y="982"/>
                    <a:pt x="16" y="1888"/>
                    <a:pt x="0" y="2808"/>
                  </a:cubicBezTo>
                  <a:cubicBezTo>
                    <a:pt x="38" y="2869"/>
                    <a:pt x="69" y="2930"/>
                    <a:pt x="99" y="2991"/>
                  </a:cubicBezTo>
                  <a:cubicBezTo>
                    <a:pt x="160" y="2405"/>
                    <a:pt x="305" y="1842"/>
                    <a:pt x="525" y="1302"/>
                  </a:cubicBezTo>
                  <a:cubicBezTo>
                    <a:pt x="533" y="1112"/>
                    <a:pt x="541" y="929"/>
                    <a:pt x="563" y="754"/>
                  </a:cubicBezTo>
                  <a:cubicBezTo>
                    <a:pt x="594" y="495"/>
                    <a:pt x="647" y="244"/>
                    <a:pt x="70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2"/>
            <p:cNvSpPr/>
            <p:nvPr/>
          </p:nvSpPr>
          <p:spPr>
            <a:xfrm flipH="1" rot="-264270">
              <a:off x="3272317" y="5190653"/>
              <a:ext cx="51676" cy="65976"/>
            </a:xfrm>
            <a:custGeom>
              <a:rect b="b" l="l" r="r" t="t"/>
              <a:pathLst>
                <a:path extrusionOk="0" h="1089" w="853">
                  <a:moveTo>
                    <a:pt x="1" y="0"/>
                  </a:moveTo>
                  <a:lnTo>
                    <a:pt x="1" y="0"/>
                  </a:lnTo>
                  <a:cubicBezTo>
                    <a:pt x="9" y="46"/>
                    <a:pt x="16" y="92"/>
                    <a:pt x="24" y="137"/>
                  </a:cubicBezTo>
                  <a:cubicBezTo>
                    <a:pt x="24" y="160"/>
                    <a:pt x="31" y="183"/>
                    <a:pt x="39" y="206"/>
                  </a:cubicBezTo>
                  <a:cubicBezTo>
                    <a:pt x="290" y="502"/>
                    <a:pt x="564" y="799"/>
                    <a:pt x="853" y="1088"/>
                  </a:cubicBezTo>
                  <a:cubicBezTo>
                    <a:pt x="541" y="746"/>
                    <a:pt x="260" y="381"/>
                    <a:pt x="1" y="0"/>
                  </a:cubicBezTo>
                  <a:close/>
                </a:path>
              </a:pathLst>
            </a:custGeom>
            <a:solidFill>
              <a:srgbClr val="758F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2"/>
            <p:cNvSpPr/>
            <p:nvPr/>
          </p:nvSpPr>
          <p:spPr>
            <a:xfrm flipH="1" rot="-264270">
              <a:off x="3285640" y="4727309"/>
              <a:ext cx="63671" cy="65976"/>
            </a:xfrm>
            <a:custGeom>
              <a:rect b="b" l="l" r="r" t="t"/>
              <a:pathLst>
                <a:path extrusionOk="0" h="1089" w="1051">
                  <a:moveTo>
                    <a:pt x="1051" y="1"/>
                  </a:moveTo>
                  <a:cubicBezTo>
                    <a:pt x="670" y="336"/>
                    <a:pt x="320" y="701"/>
                    <a:pt x="1" y="1089"/>
                  </a:cubicBezTo>
                  <a:cubicBezTo>
                    <a:pt x="130" y="952"/>
                    <a:pt x="252" y="815"/>
                    <a:pt x="381" y="686"/>
                  </a:cubicBezTo>
                  <a:cubicBezTo>
                    <a:pt x="564" y="495"/>
                    <a:pt x="754" y="320"/>
                    <a:pt x="944" y="153"/>
                  </a:cubicBezTo>
                  <a:cubicBezTo>
                    <a:pt x="982" y="92"/>
                    <a:pt x="1013" y="47"/>
                    <a:pt x="105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2"/>
            <p:cNvSpPr/>
            <p:nvPr/>
          </p:nvSpPr>
          <p:spPr>
            <a:xfrm flipH="1" rot="-264270">
              <a:off x="2936197" y="4447704"/>
              <a:ext cx="480289" cy="248939"/>
            </a:xfrm>
            <a:custGeom>
              <a:rect b="b" l="l" r="r" t="t"/>
              <a:pathLst>
                <a:path extrusionOk="0" h="4109" w="7928">
                  <a:moveTo>
                    <a:pt x="7928" y="0"/>
                  </a:moveTo>
                  <a:lnTo>
                    <a:pt x="7928" y="0"/>
                  </a:lnTo>
                  <a:cubicBezTo>
                    <a:pt x="6992" y="290"/>
                    <a:pt x="6064" y="609"/>
                    <a:pt x="5159" y="951"/>
                  </a:cubicBezTo>
                  <a:cubicBezTo>
                    <a:pt x="4398" y="1241"/>
                    <a:pt x="3645" y="1530"/>
                    <a:pt x="2914" y="1842"/>
                  </a:cubicBezTo>
                  <a:cubicBezTo>
                    <a:pt x="2199" y="2123"/>
                    <a:pt x="1514" y="2481"/>
                    <a:pt x="883" y="2914"/>
                  </a:cubicBezTo>
                  <a:cubicBezTo>
                    <a:pt x="678" y="3059"/>
                    <a:pt x="480" y="3219"/>
                    <a:pt x="297" y="3386"/>
                  </a:cubicBezTo>
                  <a:cubicBezTo>
                    <a:pt x="183" y="3622"/>
                    <a:pt x="84" y="3858"/>
                    <a:pt x="0" y="4109"/>
                  </a:cubicBezTo>
                  <a:cubicBezTo>
                    <a:pt x="769" y="3614"/>
                    <a:pt x="1545" y="3028"/>
                    <a:pt x="2344" y="2549"/>
                  </a:cubicBezTo>
                  <a:cubicBezTo>
                    <a:pt x="3569" y="1826"/>
                    <a:pt x="4892" y="1286"/>
                    <a:pt x="6239" y="837"/>
                  </a:cubicBezTo>
                  <a:cubicBezTo>
                    <a:pt x="6505" y="754"/>
                    <a:pt x="6772" y="670"/>
                    <a:pt x="7038" y="571"/>
                  </a:cubicBezTo>
                  <a:cubicBezTo>
                    <a:pt x="7335" y="381"/>
                    <a:pt x="7631" y="191"/>
                    <a:pt x="792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2"/>
            <p:cNvSpPr/>
            <p:nvPr/>
          </p:nvSpPr>
          <p:spPr>
            <a:xfrm flipH="1" rot="-264270">
              <a:off x="3091343" y="4544348"/>
              <a:ext cx="324959" cy="237428"/>
            </a:xfrm>
            <a:custGeom>
              <a:rect b="b" l="l" r="r" t="t"/>
              <a:pathLst>
                <a:path extrusionOk="0" h="3919" w="5364">
                  <a:moveTo>
                    <a:pt x="5364" y="0"/>
                  </a:moveTo>
                  <a:lnTo>
                    <a:pt x="5364" y="0"/>
                  </a:lnTo>
                  <a:cubicBezTo>
                    <a:pt x="4953" y="191"/>
                    <a:pt x="4557" y="396"/>
                    <a:pt x="4162" y="609"/>
                  </a:cubicBezTo>
                  <a:cubicBezTo>
                    <a:pt x="2747" y="1370"/>
                    <a:pt x="1408" y="2283"/>
                    <a:pt x="358" y="3477"/>
                  </a:cubicBezTo>
                  <a:cubicBezTo>
                    <a:pt x="236" y="3622"/>
                    <a:pt x="114" y="3766"/>
                    <a:pt x="0" y="3919"/>
                  </a:cubicBezTo>
                  <a:cubicBezTo>
                    <a:pt x="350" y="3584"/>
                    <a:pt x="715" y="3264"/>
                    <a:pt x="1103" y="2968"/>
                  </a:cubicBezTo>
                  <a:cubicBezTo>
                    <a:pt x="2016" y="2245"/>
                    <a:pt x="3005" y="1621"/>
                    <a:pt x="4048" y="1104"/>
                  </a:cubicBezTo>
                  <a:cubicBezTo>
                    <a:pt x="4466" y="716"/>
                    <a:pt x="4900" y="358"/>
                    <a:pt x="536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2"/>
            <p:cNvSpPr/>
            <p:nvPr/>
          </p:nvSpPr>
          <p:spPr>
            <a:xfrm flipH="1">
              <a:off x="2111900" y="4613113"/>
              <a:ext cx="1123321" cy="1319366"/>
            </a:xfrm>
            <a:custGeom>
              <a:rect b="b" l="l" r="r" t="t"/>
              <a:pathLst>
                <a:path extrusionOk="0" h="21778" w="18542">
                  <a:moveTo>
                    <a:pt x="11253" y="2384"/>
                  </a:moveTo>
                  <a:cubicBezTo>
                    <a:pt x="11489" y="2392"/>
                    <a:pt x="11709" y="2407"/>
                    <a:pt x="11930" y="2438"/>
                  </a:cubicBezTo>
                  <a:cubicBezTo>
                    <a:pt x="11709" y="2407"/>
                    <a:pt x="11481" y="2392"/>
                    <a:pt x="11253" y="2384"/>
                  </a:cubicBezTo>
                  <a:close/>
                  <a:moveTo>
                    <a:pt x="9678" y="2460"/>
                  </a:moveTo>
                  <a:lnTo>
                    <a:pt x="9686" y="2468"/>
                  </a:lnTo>
                  <a:cubicBezTo>
                    <a:pt x="9617" y="2468"/>
                    <a:pt x="9556" y="2483"/>
                    <a:pt x="9495" y="2491"/>
                  </a:cubicBezTo>
                  <a:cubicBezTo>
                    <a:pt x="9549" y="2483"/>
                    <a:pt x="9609" y="2468"/>
                    <a:pt x="9678" y="2460"/>
                  </a:cubicBezTo>
                  <a:close/>
                  <a:moveTo>
                    <a:pt x="8628" y="2651"/>
                  </a:moveTo>
                  <a:cubicBezTo>
                    <a:pt x="8576" y="2662"/>
                    <a:pt x="8525" y="2673"/>
                    <a:pt x="8474" y="2684"/>
                  </a:cubicBezTo>
                  <a:lnTo>
                    <a:pt x="8474" y="2684"/>
                  </a:lnTo>
                  <a:cubicBezTo>
                    <a:pt x="8523" y="2673"/>
                    <a:pt x="8572" y="2661"/>
                    <a:pt x="8620" y="2651"/>
                  </a:cubicBezTo>
                  <a:close/>
                  <a:moveTo>
                    <a:pt x="12348" y="2491"/>
                  </a:moveTo>
                  <a:cubicBezTo>
                    <a:pt x="12698" y="2544"/>
                    <a:pt x="13041" y="2613"/>
                    <a:pt x="13375" y="2704"/>
                  </a:cubicBezTo>
                  <a:cubicBezTo>
                    <a:pt x="13033" y="2613"/>
                    <a:pt x="12691" y="2544"/>
                    <a:pt x="12348" y="2491"/>
                  </a:cubicBezTo>
                  <a:close/>
                  <a:moveTo>
                    <a:pt x="13672" y="2795"/>
                  </a:moveTo>
                  <a:cubicBezTo>
                    <a:pt x="13724" y="2811"/>
                    <a:pt x="13774" y="2829"/>
                    <a:pt x="13823" y="2846"/>
                  </a:cubicBezTo>
                  <a:lnTo>
                    <a:pt x="13823" y="2846"/>
                  </a:lnTo>
                  <a:cubicBezTo>
                    <a:pt x="13771" y="2829"/>
                    <a:pt x="13718" y="2812"/>
                    <a:pt x="13665" y="2795"/>
                  </a:cubicBezTo>
                  <a:close/>
                  <a:moveTo>
                    <a:pt x="14577" y="3145"/>
                  </a:moveTo>
                  <a:lnTo>
                    <a:pt x="14577" y="3145"/>
                  </a:lnTo>
                  <a:cubicBezTo>
                    <a:pt x="14722" y="3206"/>
                    <a:pt x="14859" y="3282"/>
                    <a:pt x="14996" y="3351"/>
                  </a:cubicBezTo>
                  <a:cubicBezTo>
                    <a:pt x="14859" y="3282"/>
                    <a:pt x="14722" y="3214"/>
                    <a:pt x="14577" y="3145"/>
                  </a:cubicBezTo>
                  <a:close/>
                  <a:moveTo>
                    <a:pt x="6003" y="3609"/>
                  </a:moveTo>
                  <a:lnTo>
                    <a:pt x="6011" y="3617"/>
                  </a:lnTo>
                  <a:cubicBezTo>
                    <a:pt x="5912" y="3662"/>
                    <a:pt x="5821" y="3716"/>
                    <a:pt x="5729" y="3777"/>
                  </a:cubicBezTo>
                  <a:cubicBezTo>
                    <a:pt x="5813" y="3716"/>
                    <a:pt x="5912" y="3662"/>
                    <a:pt x="6003" y="3609"/>
                  </a:cubicBezTo>
                  <a:close/>
                  <a:moveTo>
                    <a:pt x="15985" y="3974"/>
                  </a:moveTo>
                  <a:lnTo>
                    <a:pt x="15985" y="3974"/>
                  </a:lnTo>
                  <a:cubicBezTo>
                    <a:pt x="16099" y="4050"/>
                    <a:pt x="16206" y="4142"/>
                    <a:pt x="16312" y="4225"/>
                  </a:cubicBezTo>
                  <a:cubicBezTo>
                    <a:pt x="16206" y="4142"/>
                    <a:pt x="16099" y="4058"/>
                    <a:pt x="15985" y="3974"/>
                  </a:cubicBezTo>
                  <a:close/>
                  <a:moveTo>
                    <a:pt x="4664" y="4537"/>
                  </a:moveTo>
                  <a:cubicBezTo>
                    <a:pt x="4550" y="4629"/>
                    <a:pt x="4436" y="4728"/>
                    <a:pt x="4329" y="4834"/>
                  </a:cubicBezTo>
                  <a:cubicBezTo>
                    <a:pt x="4436" y="4728"/>
                    <a:pt x="4543" y="4629"/>
                    <a:pt x="4657" y="4537"/>
                  </a:cubicBezTo>
                  <a:close/>
                  <a:moveTo>
                    <a:pt x="17225" y="5066"/>
                  </a:moveTo>
                  <a:lnTo>
                    <a:pt x="17256" y="5100"/>
                  </a:lnTo>
                  <a:cubicBezTo>
                    <a:pt x="17244" y="5089"/>
                    <a:pt x="17235" y="5078"/>
                    <a:pt x="17225" y="5066"/>
                  </a:cubicBezTo>
                  <a:close/>
                  <a:moveTo>
                    <a:pt x="1720" y="10723"/>
                  </a:moveTo>
                  <a:cubicBezTo>
                    <a:pt x="1689" y="10951"/>
                    <a:pt x="1674" y="11179"/>
                    <a:pt x="1659" y="11407"/>
                  </a:cubicBezTo>
                  <a:cubicBezTo>
                    <a:pt x="1667" y="11179"/>
                    <a:pt x="1682" y="10951"/>
                    <a:pt x="1712" y="10723"/>
                  </a:cubicBezTo>
                  <a:close/>
                  <a:moveTo>
                    <a:pt x="8674" y="0"/>
                  </a:moveTo>
                  <a:cubicBezTo>
                    <a:pt x="8504" y="0"/>
                    <a:pt x="8332" y="16"/>
                    <a:pt x="8164" y="49"/>
                  </a:cubicBezTo>
                  <a:lnTo>
                    <a:pt x="8133" y="56"/>
                  </a:lnTo>
                  <a:cubicBezTo>
                    <a:pt x="8065" y="72"/>
                    <a:pt x="7997" y="87"/>
                    <a:pt x="7928" y="102"/>
                  </a:cubicBezTo>
                  <a:lnTo>
                    <a:pt x="7920" y="102"/>
                  </a:lnTo>
                  <a:cubicBezTo>
                    <a:pt x="7852" y="117"/>
                    <a:pt x="7784" y="132"/>
                    <a:pt x="7715" y="155"/>
                  </a:cubicBezTo>
                  <a:lnTo>
                    <a:pt x="7654" y="178"/>
                  </a:lnTo>
                  <a:cubicBezTo>
                    <a:pt x="7601" y="193"/>
                    <a:pt x="7548" y="208"/>
                    <a:pt x="7502" y="224"/>
                  </a:cubicBezTo>
                  <a:lnTo>
                    <a:pt x="7449" y="239"/>
                  </a:lnTo>
                  <a:cubicBezTo>
                    <a:pt x="7373" y="269"/>
                    <a:pt x="7304" y="292"/>
                    <a:pt x="7236" y="323"/>
                  </a:cubicBezTo>
                  <a:cubicBezTo>
                    <a:pt x="6977" y="421"/>
                    <a:pt x="6726" y="543"/>
                    <a:pt x="6483" y="680"/>
                  </a:cubicBezTo>
                  <a:cubicBezTo>
                    <a:pt x="6231" y="817"/>
                    <a:pt x="5980" y="969"/>
                    <a:pt x="5737" y="1121"/>
                  </a:cubicBezTo>
                  <a:cubicBezTo>
                    <a:pt x="5592" y="1213"/>
                    <a:pt x="5448" y="1312"/>
                    <a:pt x="5303" y="1395"/>
                  </a:cubicBezTo>
                  <a:cubicBezTo>
                    <a:pt x="5144" y="1494"/>
                    <a:pt x="4991" y="1585"/>
                    <a:pt x="4839" y="1677"/>
                  </a:cubicBezTo>
                  <a:lnTo>
                    <a:pt x="4733" y="1738"/>
                  </a:lnTo>
                  <a:cubicBezTo>
                    <a:pt x="4573" y="1821"/>
                    <a:pt x="4421" y="1905"/>
                    <a:pt x="4253" y="1974"/>
                  </a:cubicBezTo>
                  <a:cubicBezTo>
                    <a:pt x="4162" y="2019"/>
                    <a:pt x="4063" y="2050"/>
                    <a:pt x="3964" y="2088"/>
                  </a:cubicBezTo>
                  <a:cubicBezTo>
                    <a:pt x="3858" y="2126"/>
                    <a:pt x="3751" y="2164"/>
                    <a:pt x="3652" y="2202"/>
                  </a:cubicBezTo>
                  <a:cubicBezTo>
                    <a:pt x="3386" y="2278"/>
                    <a:pt x="3135" y="2392"/>
                    <a:pt x="2899" y="2529"/>
                  </a:cubicBezTo>
                  <a:cubicBezTo>
                    <a:pt x="2892" y="2529"/>
                    <a:pt x="2884" y="2544"/>
                    <a:pt x="2876" y="2544"/>
                  </a:cubicBezTo>
                  <a:cubicBezTo>
                    <a:pt x="2846" y="2567"/>
                    <a:pt x="2815" y="2582"/>
                    <a:pt x="2793" y="2605"/>
                  </a:cubicBezTo>
                  <a:cubicBezTo>
                    <a:pt x="2762" y="2620"/>
                    <a:pt x="2762" y="2620"/>
                    <a:pt x="2747" y="2635"/>
                  </a:cubicBezTo>
                  <a:cubicBezTo>
                    <a:pt x="2709" y="2666"/>
                    <a:pt x="2671" y="2689"/>
                    <a:pt x="2633" y="2719"/>
                  </a:cubicBezTo>
                  <a:cubicBezTo>
                    <a:pt x="2466" y="2871"/>
                    <a:pt x="2329" y="3039"/>
                    <a:pt x="2214" y="3229"/>
                  </a:cubicBezTo>
                  <a:cubicBezTo>
                    <a:pt x="1735" y="4035"/>
                    <a:pt x="1811" y="5047"/>
                    <a:pt x="1537" y="5914"/>
                  </a:cubicBezTo>
                  <a:cubicBezTo>
                    <a:pt x="1476" y="6097"/>
                    <a:pt x="1400" y="6280"/>
                    <a:pt x="1301" y="6447"/>
                  </a:cubicBezTo>
                  <a:cubicBezTo>
                    <a:pt x="1241" y="6546"/>
                    <a:pt x="1180" y="6645"/>
                    <a:pt x="1111" y="6736"/>
                  </a:cubicBezTo>
                  <a:cubicBezTo>
                    <a:pt x="913" y="6987"/>
                    <a:pt x="685" y="7193"/>
                    <a:pt x="487" y="7428"/>
                  </a:cubicBezTo>
                  <a:cubicBezTo>
                    <a:pt x="487" y="7428"/>
                    <a:pt x="480" y="7436"/>
                    <a:pt x="480" y="7444"/>
                  </a:cubicBezTo>
                  <a:lnTo>
                    <a:pt x="427" y="7512"/>
                  </a:lnTo>
                  <a:lnTo>
                    <a:pt x="389" y="7550"/>
                  </a:lnTo>
                  <a:cubicBezTo>
                    <a:pt x="373" y="7573"/>
                    <a:pt x="366" y="7596"/>
                    <a:pt x="350" y="7619"/>
                  </a:cubicBezTo>
                  <a:cubicBezTo>
                    <a:pt x="335" y="7641"/>
                    <a:pt x="312" y="7672"/>
                    <a:pt x="297" y="7702"/>
                  </a:cubicBezTo>
                  <a:cubicBezTo>
                    <a:pt x="290" y="7710"/>
                    <a:pt x="282" y="7718"/>
                    <a:pt x="282" y="7725"/>
                  </a:cubicBezTo>
                  <a:cubicBezTo>
                    <a:pt x="259" y="7756"/>
                    <a:pt x="244" y="7786"/>
                    <a:pt x="229" y="7824"/>
                  </a:cubicBezTo>
                  <a:cubicBezTo>
                    <a:pt x="229" y="7824"/>
                    <a:pt x="221" y="7832"/>
                    <a:pt x="221" y="7839"/>
                  </a:cubicBezTo>
                  <a:cubicBezTo>
                    <a:pt x="183" y="7923"/>
                    <a:pt x="153" y="7999"/>
                    <a:pt x="122" y="8083"/>
                  </a:cubicBezTo>
                  <a:cubicBezTo>
                    <a:pt x="107" y="8136"/>
                    <a:pt x="92" y="8197"/>
                    <a:pt x="84" y="8258"/>
                  </a:cubicBezTo>
                  <a:cubicBezTo>
                    <a:pt x="1" y="8783"/>
                    <a:pt x="168" y="9262"/>
                    <a:pt x="305" y="9749"/>
                  </a:cubicBezTo>
                  <a:cubicBezTo>
                    <a:pt x="381" y="9985"/>
                    <a:pt x="434" y="10236"/>
                    <a:pt x="465" y="10479"/>
                  </a:cubicBezTo>
                  <a:cubicBezTo>
                    <a:pt x="472" y="10571"/>
                    <a:pt x="480" y="10654"/>
                    <a:pt x="480" y="10746"/>
                  </a:cubicBezTo>
                  <a:cubicBezTo>
                    <a:pt x="480" y="10852"/>
                    <a:pt x="472" y="10959"/>
                    <a:pt x="457" y="11065"/>
                  </a:cubicBezTo>
                  <a:cubicBezTo>
                    <a:pt x="449" y="11111"/>
                    <a:pt x="442" y="11156"/>
                    <a:pt x="427" y="11202"/>
                  </a:cubicBezTo>
                  <a:lnTo>
                    <a:pt x="427" y="11210"/>
                  </a:lnTo>
                  <a:cubicBezTo>
                    <a:pt x="419" y="11255"/>
                    <a:pt x="411" y="11293"/>
                    <a:pt x="404" y="11339"/>
                  </a:cubicBezTo>
                  <a:cubicBezTo>
                    <a:pt x="366" y="11499"/>
                    <a:pt x="320" y="11651"/>
                    <a:pt x="282" y="11811"/>
                  </a:cubicBezTo>
                  <a:cubicBezTo>
                    <a:pt x="274" y="11841"/>
                    <a:pt x="259" y="11879"/>
                    <a:pt x="252" y="11917"/>
                  </a:cubicBezTo>
                  <a:cubicBezTo>
                    <a:pt x="252" y="11932"/>
                    <a:pt x="252" y="11948"/>
                    <a:pt x="244" y="11970"/>
                  </a:cubicBezTo>
                  <a:cubicBezTo>
                    <a:pt x="244" y="11986"/>
                    <a:pt x="236" y="12008"/>
                    <a:pt x="236" y="12024"/>
                  </a:cubicBezTo>
                  <a:cubicBezTo>
                    <a:pt x="229" y="12046"/>
                    <a:pt x="229" y="12069"/>
                    <a:pt x="221" y="12092"/>
                  </a:cubicBezTo>
                  <a:cubicBezTo>
                    <a:pt x="221" y="12115"/>
                    <a:pt x="221" y="12123"/>
                    <a:pt x="221" y="12145"/>
                  </a:cubicBezTo>
                  <a:cubicBezTo>
                    <a:pt x="214" y="12161"/>
                    <a:pt x="214" y="12183"/>
                    <a:pt x="214" y="12206"/>
                  </a:cubicBezTo>
                  <a:cubicBezTo>
                    <a:pt x="214" y="12244"/>
                    <a:pt x="206" y="12282"/>
                    <a:pt x="206" y="12328"/>
                  </a:cubicBezTo>
                  <a:cubicBezTo>
                    <a:pt x="198" y="12632"/>
                    <a:pt x="244" y="12937"/>
                    <a:pt x="343" y="13233"/>
                  </a:cubicBezTo>
                  <a:lnTo>
                    <a:pt x="350" y="13249"/>
                  </a:lnTo>
                  <a:cubicBezTo>
                    <a:pt x="373" y="13332"/>
                    <a:pt x="404" y="13408"/>
                    <a:pt x="434" y="13484"/>
                  </a:cubicBezTo>
                  <a:lnTo>
                    <a:pt x="457" y="13545"/>
                  </a:lnTo>
                  <a:lnTo>
                    <a:pt x="495" y="13644"/>
                  </a:lnTo>
                  <a:cubicBezTo>
                    <a:pt x="503" y="13667"/>
                    <a:pt x="518" y="13690"/>
                    <a:pt x="525" y="13713"/>
                  </a:cubicBezTo>
                  <a:cubicBezTo>
                    <a:pt x="533" y="13735"/>
                    <a:pt x="556" y="13781"/>
                    <a:pt x="571" y="13812"/>
                  </a:cubicBezTo>
                  <a:cubicBezTo>
                    <a:pt x="579" y="13827"/>
                    <a:pt x="579" y="13842"/>
                    <a:pt x="586" y="13857"/>
                  </a:cubicBezTo>
                  <a:cubicBezTo>
                    <a:pt x="792" y="14276"/>
                    <a:pt x="1035" y="14679"/>
                    <a:pt x="1294" y="15067"/>
                  </a:cubicBezTo>
                  <a:cubicBezTo>
                    <a:pt x="1446" y="15287"/>
                    <a:pt x="1735" y="16063"/>
                    <a:pt x="2230" y="17045"/>
                  </a:cubicBezTo>
                  <a:cubicBezTo>
                    <a:pt x="2526" y="17646"/>
                    <a:pt x="2854" y="18224"/>
                    <a:pt x="3219" y="18780"/>
                  </a:cubicBezTo>
                  <a:lnTo>
                    <a:pt x="3219" y="18795"/>
                  </a:lnTo>
                  <a:lnTo>
                    <a:pt x="3310" y="18924"/>
                  </a:lnTo>
                  <a:cubicBezTo>
                    <a:pt x="3576" y="19343"/>
                    <a:pt x="3873" y="19761"/>
                    <a:pt x="4162" y="20164"/>
                  </a:cubicBezTo>
                  <a:cubicBezTo>
                    <a:pt x="4573" y="20727"/>
                    <a:pt x="5022" y="21267"/>
                    <a:pt x="5501" y="21777"/>
                  </a:cubicBezTo>
                  <a:cubicBezTo>
                    <a:pt x="4824" y="21054"/>
                    <a:pt x="4238" y="20248"/>
                    <a:pt x="3744" y="19388"/>
                  </a:cubicBezTo>
                  <a:cubicBezTo>
                    <a:pt x="3690" y="19289"/>
                    <a:pt x="3637" y="19190"/>
                    <a:pt x="3584" y="19091"/>
                  </a:cubicBezTo>
                  <a:cubicBezTo>
                    <a:pt x="3553" y="19046"/>
                    <a:pt x="3531" y="18993"/>
                    <a:pt x="3508" y="18947"/>
                  </a:cubicBezTo>
                  <a:cubicBezTo>
                    <a:pt x="3485" y="18894"/>
                    <a:pt x="3455" y="18848"/>
                    <a:pt x="3432" y="18795"/>
                  </a:cubicBezTo>
                  <a:cubicBezTo>
                    <a:pt x="3409" y="18741"/>
                    <a:pt x="3386" y="18688"/>
                    <a:pt x="3356" y="18635"/>
                  </a:cubicBezTo>
                  <a:cubicBezTo>
                    <a:pt x="3333" y="18574"/>
                    <a:pt x="3318" y="18544"/>
                    <a:pt x="3302" y="18498"/>
                  </a:cubicBezTo>
                  <a:cubicBezTo>
                    <a:pt x="3280" y="18460"/>
                    <a:pt x="3249" y="18392"/>
                    <a:pt x="3226" y="18331"/>
                  </a:cubicBezTo>
                  <a:lnTo>
                    <a:pt x="3173" y="18209"/>
                  </a:lnTo>
                  <a:cubicBezTo>
                    <a:pt x="3150" y="18148"/>
                    <a:pt x="3127" y="18095"/>
                    <a:pt x="3105" y="18042"/>
                  </a:cubicBezTo>
                  <a:cubicBezTo>
                    <a:pt x="3089" y="17996"/>
                    <a:pt x="3082" y="17958"/>
                    <a:pt x="3067" y="17920"/>
                  </a:cubicBezTo>
                  <a:cubicBezTo>
                    <a:pt x="3036" y="17829"/>
                    <a:pt x="2998" y="17730"/>
                    <a:pt x="2968" y="17638"/>
                  </a:cubicBezTo>
                  <a:cubicBezTo>
                    <a:pt x="2960" y="17585"/>
                    <a:pt x="2937" y="17539"/>
                    <a:pt x="2930" y="17494"/>
                  </a:cubicBezTo>
                  <a:cubicBezTo>
                    <a:pt x="2914" y="17448"/>
                    <a:pt x="2907" y="17402"/>
                    <a:pt x="2892" y="17364"/>
                  </a:cubicBezTo>
                  <a:cubicBezTo>
                    <a:pt x="2876" y="17319"/>
                    <a:pt x="2869" y="17266"/>
                    <a:pt x="2854" y="17212"/>
                  </a:cubicBezTo>
                  <a:cubicBezTo>
                    <a:pt x="2838" y="17159"/>
                    <a:pt x="2838" y="17129"/>
                    <a:pt x="2823" y="17091"/>
                  </a:cubicBezTo>
                  <a:cubicBezTo>
                    <a:pt x="2815" y="17053"/>
                    <a:pt x="2808" y="16992"/>
                    <a:pt x="2793" y="16938"/>
                  </a:cubicBezTo>
                  <a:cubicBezTo>
                    <a:pt x="2785" y="16893"/>
                    <a:pt x="2777" y="16862"/>
                    <a:pt x="2770" y="16824"/>
                  </a:cubicBezTo>
                  <a:cubicBezTo>
                    <a:pt x="2770" y="16786"/>
                    <a:pt x="2755" y="16725"/>
                    <a:pt x="2747" y="16672"/>
                  </a:cubicBezTo>
                  <a:cubicBezTo>
                    <a:pt x="2739" y="16619"/>
                    <a:pt x="2739" y="16604"/>
                    <a:pt x="2732" y="16566"/>
                  </a:cubicBezTo>
                  <a:cubicBezTo>
                    <a:pt x="2724" y="16512"/>
                    <a:pt x="2724" y="16467"/>
                    <a:pt x="2717" y="16413"/>
                  </a:cubicBezTo>
                  <a:cubicBezTo>
                    <a:pt x="2717" y="16375"/>
                    <a:pt x="2709" y="16345"/>
                    <a:pt x="2709" y="16307"/>
                  </a:cubicBezTo>
                  <a:cubicBezTo>
                    <a:pt x="2701" y="16276"/>
                    <a:pt x="2701" y="16216"/>
                    <a:pt x="2701" y="16170"/>
                  </a:cubicBezTo>
                  <a:cubicBezTo>
                    <a:pt x="2686" y="15934"/>
                    <a:pt x="2694" y="15698"/>
                    <a:pt x="2724" y="15470"/>
                  </a:cubicBezTo>
                  <a:cubicBezTo>
                    <a:pt x="2747" y="15295"/>
                    <a:pt x="2785" y="15120"/>
                    <a:pt x="2838" y="14953"/>
                  </a:cubicBezTo>
                  <a:cubicBezTo>
                    <a:pt x="2930" y="14671"/>
                    <a:pt x="3051" y="14413"/>
                    <a:pt x="3165" y="14146"/>
                  </a:cubicBezTo>
                  <a:cubicBezTo>
                    <a:pt x="3165" y="14146"/>
                    <a:pt x="3165" y="14139"/>
                    <a:pt x="3165" y="14139"/>
                  </a:cubicBezTo>
                  <a:cubicBezTo>
                    <a:pt x="3181" y="14108"/>
                    <a:pt x="3196" y="14070"/>
                    <a:pt x="3211" y="14040"/>
                  </a:cubicBezTo>
                  <a:lnTo>
                    <a:pt x="3226" y="14009"/>
                  </a:lnTo>
                  <a:cubicBezTo>
                    <a:pt x="3409" y="13591"/>
                    <a:pt x="3500" y="13142"/>
                    <a:pt x="3500" y="12686"/>
                  </a:cubicBezTo>
                  <a:cubicBezTo>
                    <a:pt x="3500" y="12625"/>
                    <a:pt x="3500" y="12556"/>
                    <a:pt x="3493" y="12488"/>
                  </a:cubicBezTo>
                  <a:cubicBezTo>
                    <a:pt x="3485" y="12419"/>
                    <a:pt x="3485" y="12374"/>
                    <a:pt x="3477" y="12320"/>
                  </a:cubicBezTo>
                  <a:cubicBezTo>
                    <a:pt x="3477" y="12290"/>
                    <a:pt x="3477" y="12259"/>
                    <a:pt x="3470" y="12229"/>
                  </a:cubicBezTo>
                  <a:cubicBezTo>
                    <a:pt x="3462" y="12199"/>
                    <a:pt x="3470" y="12191"/>
                    <a:pt x="3470" y="12176"/>
                  </a:cubicBezTo>
                  <a:cubicBezTo>
                    <a:pt x="3447" y="11910"/>
                    <a:pt x="3417" y="11636"/>
                    <a:pt x="3417" y="11377"/>
                  </a:cubicBezTo>
                  <a:lnTo>
                    <a:pt x="3417" y="11248"/>
                  </a:lnTo>
                  <a:cubicBezTo>
                    <a:pt x="3409" y="11042"/>
                    <a:pt x="3447" y="10829"/>
                    <a:pt x="3515" y="10631"/>
                  </a:cubicBezTo>
                  <a:cubicBezTo>
                    <a:pt x="3531" y="10586"/>
                    <a:pt x="3553" y="10548"/>
                    <a:pt x="3576" y="10502"/>
                  </a:cubicBezTo>
                  <a:cubicBezTo>
                    <a:pt x="3835" y="10068"/>
                    <a:pt x="4307" y="10091"/>
                    <a:pt x="4611" y="9726"/>
                  </a:cubicBezTo>
                  <a:cubicBezTo>
                    <a:pt x="4702" y="9604"/>
                    <a:pt x="4778" y="9475"/>
                    <a:pt x="4832" y="9330"/>
                  </a:cubicBezTo>
                  <a:cubicBezTo>
                    <a:pt x="4847" y="9300"/>
                    <a:pt x="4854" y="9270"/>
                    <a:pt x="4870" y="9239"/>
                  </a:cubicBezTo>
                  <a:cubicBezTo>
                    <a:pt x="4877" y="9209"/>
                    <a:pt x="4885" y="9186"/>
                    <a:pt x="4892" y="9163"/>
                  </a:cubicBezTo>
                  <a:cubicBezTo>
                    <a:pt x="4900" y="9140"/>
                    <a:pt x="4915" y="9095"/>
                    <a:pt x="4923" y="9064"/>
                  </a:cubicBezTo>
                  <a:cubicBezTo>
                    <a:pt x="4938" y="9018"/>
                    <a:pt x="4953" y="8973"/>
                    <a:pt x="4961" y="8920"/>
                  </a:cubicBezTo>
                  <a:cubicBezTo>
                    <a:pt x="4969" y="8912"/>
                    <a:pt x="4969" y="8912"/>
                    <a:pt x="4969" y="8904"/>
                  </a:cubicBezTo>
                  <a:cubicBezTo>
                    <a:pt x="5045" y="8608"/>
                    <a:pt x="5098" y="8296"/>
                    <a:pt x="5189" y="7999"/>
                  </a:cubicBezTo>
                  <a:cubicBezTo>
                    <a:pt x="5197" y="7969"/>
                    <a:pt x="5212" y="7931"/>
                    <a:pt x="5220" y="7900"/>
                  </a:cubicBezTo>
                  <a:cubicBezTo>
                    <a:pt x="5220" y="7893"/>
                    <a:pt x="5227" y="7885"/>
                    <a:pt x="5227" y="7870"/>
                  </a:cubicBezTo>
                  <a:cubicBezTo>
                    <a:pt x="5265" y="7756"/>
                    <a:pt x="5311" y="7649"/>
                    <a:pt x="5364" y="7543"/>
                  </a:cubicBezTo>
                  <a:cubicBezTo>
                    <a:pt x="5425" y="7421"/>
                    <a:pt x="5494" y="7314"/>
                    <a:pt x="5577" y="7215"/>
                  </a:cubicBezTo>
                  <a:cubicBezTo>
                    <a:pt x="5783" y="6980"/>
                    <a:pt x="6049" y="6805"/>
                    <a:pt x="6353" y="6713"/>
                  </a:cubicBezTo>
                  <a:lnTo>
                    <a:pt x="6414" y="6690"/>
                  </a:lnTo>
                  <a:lnTo>
                    <a:pt x="6429" y="6690"/>
                  </a:lnTo>
                  <a:cubicBezTo>
                    <a:pt x="6619" y="6637"/>
                    <a:pt x="6810" y="6592"/>
                    <a:pt x="7000" y="6561"/>
                  </a:cubicBezTo>
                  <a:cubicBezTo>
                    <a:pt x="7418" y="6485"/>
                    <a:pt x="7837" y="6409"/>
                    <a:pt x="8217" y="6188"/>
                  </a:cubicBezTo>
                  <a:cubicBezTo>
                    <a:pt x="8324" y="6127"/>
                    <a:pt x="8423" y="6059"/>
                    <a:pt x="8522" y="5983"/>
                  </a:cubicBezTo>
                  <a:cubicBezTo>
                    <a:pt x="8658" y="5876"/>
                    <a:pt x="8795" y="5755"/>
                    <a:pt x="8932" y="5633"/>
                  </a:cubicBezTo>
                  <a:cubicBezTo>
                    <a:pt x="8948" y="5625"/>
                    <a:pt x="8955" y="5610"/>
                    <a:pt x="8970" y="5603"/>
                  </a:cubicBezTo>
                  <a:cubicBezTo>
                    <a:pt x="9123" y="5466"/>
                    <a:pt x="9267" y="5336"/>
                    <a:pt x="9427" y="5207"/>
                  </a:cubicBezTo>
                  <a:lnTo>
                    <a:pt x="9442" y="5199"/>
                  </a:lnTo>
                  <a:cubicBezTo>
                    <a:pt x="9564" y="5100"/>
                    <a:pt x="9686" y="5017"/>
                    <a:pt x="9822" y="4941"/>
                  </a:cubicBezTo>
                  <a:cubicBezTo>
                    <a:pt x="9853" y="4918"/>
                    <a:pt x="9891" y="4903"/>
                    <a:pt x="9914" y="4887"/>
                  </a:cubicBezTo>
                  <a:lnTo>
                    <a:pt x="9937" y="4872"/>
                  </a:lnTo>
                  <a:cubicBezTo>
                    <a:pt x="9975" y="4857"/>
                    <a:pt x="10013" y="4842"/>
                    <a:pt x="10051" y="4819"/>
                  </a:cubicBezTo>
                  <a:cubicBezTo>
                    <a:pt x="10203" y="4758"/>
                    <a:pt x="10370" y="4712"/>
                    <a:pt x="10538" y="4697"/>
                  </a:cubicBezTo>
                  <a:cubicBezTo>
                    <a:pt x="10593" y="4692"/>
                    <a:pt x="10646" y="4690"/>
                    <a:pt x="10698" y="4690"/>
                  </a:cubicBezTo>
                  <a:cubicBezTo>
                    <a:pt x="11123" y="4690"/>
                    <a:pt x="11462" y="4846"/>
                    <a:pt x="11801" y="5001"/>
                  </a:cubicBezTo>
                  <a:lnTo>
                    <a:pt x="11953" y="5070"/>
                  </a:lnTo>
                  <a:cubicBezTo>
                    <a:pt x="12204" y="5199"/>
                    <a:pt x="12478" y="5283"/>
                    <a:pt x="12752" y="5321"/>
                  </a:cubicBezTo>
                  <a:cubicBezTo>
                    <a:pt x="12797" y="5329"/>
                    <a:pt x="12850" y="5329"/>
                    <a:pt x="12896" y="5336"/>
                  </a:cubicBezTo>
                  <a:lnTo>
                    <a:pt x="13231" y="5336"/>
                  </a:lnTo>
                  <a:lnTo>
                    <a:pt x="13292" y="5329"/>
                  </a:lnTo>
                  <a:lnTo>
                    <a:pt x="13391" y="5321"/>
                  </a:lnTo>
                  <a:lnTo>
                    <a:pt x="13497" y="5306"/>
                  </a:lnTo>
                  <a:lnTo>
                    <a:pt x="13535" y="5306"/>
                  </a:lnTo>
                  <a:cubicBezTo>
                    <a:pt x="13878" y="5260"/>
                    <a:pt x="14235" y="5176"/>
                    <a:pt x="14600" y="5116"/>
                  </a:cubicBezTo>
                  <a:cubicBezTo>
                    <a:pt x="14798" y="5085"/>
                    <a:pt x="14996" y="5055"/>
                    <a:pt x="15194" y="5040"/>
                  </a:cubicBezTo>
                  <a:cubicBezTo>
                    <a:pt x="15300" y="5032"/>
                    <a:pt x="15414" y="5032"/>
                    <a:pt x="15521" y="5032"/>
                  </a:cubicBezTo>
                  <a:cubicBezTo>
                    <a:pt x="15681" y="5032"/>
                    <a:pt x="15840" y="5047"/>
                    <a:pt x="16000" y="5070"/>
                  </a:cubicBezTo>
                  <a:cubicBezTo>
                    <a:pt x="16122" y="5085"/>
                    <a:pt x="16244" y="5116"/>
                    <a:pt x="16365" y="5146"/>
                  </a:cubicBezTo>
                  <a:lnTo>
                    <a:pt x="16525" y="5184"/>
                  </a:lnTo>
                  <a:lnTo>
                    <a:pt x="16556" y="5192"/>
                  </a:lnTo>
                  <a:cubicBezTo>
                    <a:pt x="16601" y="5207"/>
                    <a:pt x="16647" y="5222"/>
                    <a:pt x="16685" y="5237"/>
                  </a:cubicBezTo>
                  <a:cubicBezTo>
                    <a:pt x="16868" y="5306"/>
                    <a:pt x="17050" y="5382"/>
                    <a:pt x="17217" y="5473"/>
                  </a:cubicBezTo>
                  <a:lnTo>
                    <a:pt x="17240" y="5488"/>
                  </a:lnTo>
                  <a:cubicBezTo>
                    <a:pt x="17271" y="5511"/>
                    <a:pt x="17301" y="5526"/>
                    <a:pt x="17332" y="5542"/>
                  </a:cubicBezTo>
                  <a:lnTo>
                    <a:pt x="17400" y="5587"/>
                  </a:lnTo>
                  <a:lnTo>
                    <a:pt x="17438" y="5610"/>
                  </a:lnTo>
                  <a:cubicBezTo>
                    <a:pt x="17583" y="5709"/>
                    <a:pt x="17712" y="5823"/>
                    <a:pt x="17826" y="5945"/>
                  </a:cubicBezTo>
                  <a:cubicBezTo>
                    <a:pt x="17849" y="5975"/>
                    <a:pt x="17864" y="5998"/>
                    <a:pt x="17887" y="6021"/>
                  </a:cubicBezTo>
                  <a:cubicBezTo>
                    <a:pt x="17841" y="5937"/>
                    <a:pt x="17819" y="5854"/>
                    <a:pt x="17803" y="5762"/>
                  </a:cubicBezTo>
                  <a:cubicBezTo>
                    <a:pt x="17796" y="5587"/>
                    <a:pt x="17841" y="5420"/>
                    <a:pt x="17925" y="5268"/>
                  </a:cubicBezTo>
                  <a:cubicBezTo>
                    <a:pt x="17933" y="5253"/>
                    <a:pt x="17948" y="5230"/>
                    <a:pt x="17955" y="5215"/>
                  </a:cubicBezTo>
                  <a:lnTo>
                    <a:pt x="17963" y="5207"/>
                  </a:lnTo>
                  <a:cubicBezTo>
                    <a:pt x="18054" y="5055"/>
                    <a:pt x="18168" y="4903"/>
                    <a:pt x="18267" y="4750"/>
                  </a:cubicBezTo>
                  <a:cubicBezTo>
                    <a:pt x="18305" y="4705"/>
                    <a:pt x="18336" y="4659"/>
                    <a:pt x="18366" y="4606"/>
                  </a:cubicBezTo>
                  <a:cubicBezTo>
                    <a:pt x="18404" y="4545"/>
                    <a:pt x="18442" y="4477"/>
                    <a:pt x="18473" y="4408"/>
                  </a:cubicBezTo>
                  <a:cubicBezTo>
                    <a:pt x="18480" y="4385"/>
                    <a:pt x="18488" y="4355"/>
                    <a:pt x="18496" y="4332"/>
                  </a:cubicBezTo>
                  <a:lnTo>
                    <a:pt x="18503" y="4309"/>
                  </a:lnTo>
                  <a:cubicBezTo>
                    <a:pt x="18541" y="4165"/>
                    <a:pt x="18541" y="4012"/>
                    <a:pt x="18496" y="3875"/>
                  </a:cubicBezTo>
                  <a:lnTo>
                    <a:pt x="18503" y="3853"/>
                  </a:lnTo>
                  <a:cubicBezTo>
                    <a:pt x="18496" y="3822"/>
                    <a:pt x="18480" y="3784"/>
                    <a:pt x="18465" y="3754"/>
                  </a:cubicBezTo>
                  <a:cubicBezTo>
                    <a:pt x="18465" y="3746"/>
                    <a:pt x="18465" y="3739"/>
                    <a:pt x="18458" y="3731"/>
                  </a:cubicBezTo>
                  <a:cubicBezTo>
                    <a:pt x="18450" y="3693"/>
                    <a:pt x="18427" y="3655"/>
                    <a:pt x="18412" y="3624"/>
                  </a:cubicBezTo>
                  <a:lnTo>
                    <a:pt x="18412" y="3617"/>
                  </a:lnTo>
                  <a:cubicBezTo>
                    <a:pt x="18366" y="3533"/>
                    <a:pt x="18321" y="3449"/>
                    <a:pt x="18267" y="3366"/>
                  </a:cubicBezTo>
                  <a:lnTo>
                    <a:pt x="18260" y="3358"/>
                  </a:lnTo>
                  <a:lnTo>
                    <a:pt x="18199" y="3274"/>
                  </a:lnTo>
                  <a:lnTo>
                    <a:pt x="18199" y="3267"/>
                  </a:lnTo>
                  <a:cubicBezTo>
                    <a:pt x="18054" y="3077"/>
                    <a:pt x="17895" y="2886"/>
                    <a:pt x="17727" y="2711"/>
                  </a:cubicBezTo>
                  <a:lnTo>
                    <a:pt x="17651" y="2620"/>
                  </a:lnTo>
                  <a:lnTo>
                    <a:pt x="17628" y="2605"/>
                  </a:lnTo>
                  <a:cubicBezTo>
                    <a:pt x="17560" y="2529"/>
                    <a:pt x="17484" y="2445"/>
                    <a:pt x="17392" y="2369"/>
                  </a:cubicBezTo>
                  <a:cubicBezTo>
                    <a:pt x="17362" y="2339"/>
                    <a:pt x="17332" y="2308"/>
                    <a:pt x="17294" y="2278"/>
                  </a:cubicBezTo>
                  <a:cubicBezTo>
                    <a:pt x="17134" y="2141"/>
                    <a:pt x="16966" y="2027"/>
                    <a:pt x="16791" y="1935"/>
                  </a:cubicBezTo>
                  <a:lnTo>
                    <a:pt x="16761" y="1920"/>
                  </a:lnTo>
                  <a:lnTo>
                    <a:pt x="16700" y="1890"/>
                  </a:lnTo>
                  <a:lnTo>
                    <a:pt x="16662" y="1875"/>
                  </a:lnTo>
                  <a:lnTo>
                    <a:pt x="16533" y="1814"/>
                  </a:lnTo>
                  <a:lnTo>
                    <a:pt x="16495" y="1799"/>
                  </a:lnTo>
                  <a:lnTo>
                    <a:pt x="16411" y="1768"/>
                  </a:lnTo>
                  <a:lnTo>
                    <a:pt x="16388" y="1760"/>
                  </a:lnTo>
                  <a:lnTo>
                    <a:pt x="16350" y="1745"/>
                  </a:lnTo>
                  <a:cubicBezTo>
                    <a:pt x="16130" y="1669"/>
                    <a:pt x="15901" y="1608"/>
                    <a:pt x="15665" y="1555"/>
                  </a:cubicBezTo>
                  <a:cubicBezTo>
                    <a:pt x="15445" y="1502"/>
                    <a:pt x="15224" y="1449"/>
                    <a:pt x="15034" y="1388"/>
                  </a:cubicBezTo>
                  <a:cubicBezTo>
                    <a:pt x="14882" y="1342"/>
                    <a:pt x="14737" y="1281"/>
                    <a:pt x="14608" y="1197"/>
                  </a:cubicBezTo>
                  <a:cubicBezTo>
                    <a:pt x="14593" y="1182"/>
                    <a:pt x="14577" y="1175"/>
                    <a:pt x="14570" y="1159"/>
                  </a:cubicBezTo>
                  <a:cubicBezTo>
                    <a:pt x="14494" y="1099"/>
                    <a:pt x="14441" y="1023"/>
                    <a:pt x="14410" y="939"/>
                  </a:cubicBezTo>
                  <a:lnTo>
                    <a:pt x="14380" y="886"/>
                  </a:lnTo>
                  <a:cubicBezTo>
                    <a:pt x="14357" y="817"/>
                    <a:pt x="14326" y="749"/>
                    <a:pt x="14288" y="688"/>
                  </a:cubicBezTo>
                  <a:cubicBezTo>
                    <a:pt x="14220" y="581"/>
                    <a:pt x="14121" y="505"/>
                    <a:pt x="14015" y="460"/>
                  </a:cubicBezTo>
                  <a:cubicBezTo>
                    <a:pt x="13808" y="371"/>
                    <a:pt x="13565" y="337"/>
                    <a:pt x="13296" y="337"/>
                  </a:cubicBezTo>
                  <a:cubicBezTo>
                    <a:pt x="13218" y="337"/>
                    <a:pt x="13138" y="340"/>
                    <a:pt x="13056" y="345"/>
                  </a:cubicBezTo>
                  <a:lnTo>
                    <a:pt x="12927" y="353"/>
                  </a:lnTo>
                  <a:lnTo>
                    <a:pt x="12911" y="353"/>
                  </a:lnTo>
                  <a:cubicBezTo>
                    <a:pt x="12729" y="368"/>
                    <a:pt x="12539" y="391"/>
                    <a:pt x="12348" y="414"/>
                  </a:cubicBezTo>
                  <a:lnTo>
                    <a:pt x="12341" y="414"/>
                  </a:lnTo>
                  <a:cubicBezTo>
                    <a:pt x="11808" y="490"/>
                    <a:pt x="11260" y="596"/>
                    <a:pt x="10819" y="596"/>
                  </a:cubicBezTo>
                  <a:cubicBezTo>
                    <a:pt x="10781" y="596"/>
                    <a:pt x="10735" y="596"/>
                    <a:pt x="10697" y="589"/>
                  </a:cubicBezTo>
                  <a:cubicBezTo>
                    <a:pt x="10583" y="581"/>
                    <a:pt x="10469" y="566"/>
                    <a:pt x="10355" y="536"/>
                  </a:cubicBezTo>
                  <a:cubicBezTo>
                    <a:pt x="10226" y="505"/>
                    <a:pt x="10104" y="460"/>
                    <a:pt x="9982" y="399"/>
                  </a:cubicBezTo>
                  <a:lnTo>
                    <a:pt x="9906" y="368"/>
                  </a:lnTo>
                  <a:cubicBezTo>
                    <a:pt x="9777" y="307"/>
                    <a:pt x="9663" y="239"/>
                    <a:pt x="9533" y="186"/>
                  </a:cubicBezTo>
                  <a:lnTo>
                    <a:pt x="9503" y="170"/>
                  </a:lnTo>
                  <a:cubicBezTo>
                    <a:pt x="9374" y="117"/>
                    <a:pt x="9244" y="72"/>
                    <a:pt x="9107" y="41"/>
                  </a:cubicBezTo>
                  <a:lnTo>
                    <a:pt x="9062" y="33"/>
                  </a:lnTo>
                  <a:lnTo>
                    <a:pt x="8993" y="18"/>
                  </a:lnTo>
                  <a:cubicBezTo>
                    <a:pt x="8888" y="7"/>
                    <a:pt x="8781" y="0"/>
                    <a:pt x="8674" y="0"/>
                  </a:cubicBezTo>
                  <a:close/>
                </a:path>
              </a:pathLst>
            </a:custGeom>
            <a:solidFill>
              <a:srgbClr val="474E45">
                <a:alpha val="4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2"/>
            <p:cNvSpPr/>
            <p:nvPr/>
          </p:nvSpPr>
          <p:spPr>
            <a:xfrm flipH="1">
              <a:off x="2067660" y="4817884"/>
              <a:ext cx="6967" cy="10238"/>
            </a:xfrm>
            <a:custGeom>
              <a:rect b="b" l="l" r="r" t="t"/>
              <a:pathLst>
                <a:path extrusionOk="0" h="169" w="115">
                  <a:moveTo>
                    <a:pt x="1" y="1"/>
                  </a:moveTo>
                  <a:cubicBezTo>
                    <a:pt x="31" y="62"/>
                    <a:pt x="69" y="115"/>
                    <a:pt x="115" y="168"/>
                  </a:cubicBezTo>
                  <a:cubicBezTo>
                    <a:pt x="77" y="107"/>
                    <a:pt x="39" y="54"/>
                    <a:pt x="1" y="1"/>
                  </a:cubicBezTo>
                  <a:close/>
                </a:path>
              </a:pathLst>
            </a:custGeom>
            <a:solidFill>
              <a:srgbClr val="70886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2"/>
            <p:cNvSpPr/>
            <p:nvPr/>
          </p:nvSpPr>
          <p:spPr>
            <a:xfrm flipH="1">
              <a:off x="2027569" y="4453476"/>
              <a:ext cx="1134831" cy="1319972"/>
            </a:xfrm>
            <a:custGeom>
              <a:rect b="b" l="l" r="r" t="t"/>
              <a:pathLst>
                <a:path extrusionOk="0" h="21788" w="18732">
                  <a:moveTo>
                    <a:pt x="8758" y="1"/>
                  </a:moveTo>
                  <a:cubicBezTo>
                    <a:pt x="8069" y="1"/>
                    <a:pt x="7207" y="304"/>
                    <a:pt x="6536" y="683"/>
                  </a:cubicBezTo>
                  <a:cubicBezTo>
                    <a:pt x="5767" y="1124"/>
                    <a:pt x="5045" y="1664"/>
                    <a:pt x="4314" y="1984"/>
                  </a:cubicBezTo>
                  <a:cubicBezTo>
                    <a:pt x="3751" y="2227"/>
                    <a:pt x="3188" y="2303"/>
                    <a:pt x="2694" y="2729"/>
                  </a:cubicBezTo>
                  <a:cubicBezTo>
                    <a:pt x="1575" y="3726"/>
                    <a:pt x="2040" y="5316"/>
                    <a:pt x="1362" y="6457"/>
                  </a:cubicBezTo>
                  <a:cubicBezTo>
                    <a:pt x="974" y="7134"/>
                    <a:pt x="305" y="7416"/>
                    <a:pt x="145" y="8260"/>
                  </a:cubicBezTo>
                  <a:cubicBezTo>
                    <a:pt x="1" y="9143"/>
                    <a:pt x="556" y="9881"/>
                    <a:pt x="541" y="10756"/>
                  </a:cubicBezTo>
                  <a:cubicBezTo>
                    <a:pt x="541" y="11349"/>
                    <a:pt x="282" y="11752"/>
                    <a:pt x="267" y="12346"/>
                  </a:cubicBezTo>
                  <a:cubicBezTo>
                    <a:pt x="236" y="13266"/>
                    <a:pt x="815" y="14271"/>
                    <a:pt x="1355" y="15085"/>
                  </a:cubicBezTo>
                  <a:cubicBezTo>
                    <a:pt x="1553" y="15374"/>
                    <a:pt x="1986" y="16606"/>
                    <a:pt x="2800" y="18006"/>
                  </a:cubicBezTo>
                  <a:cubicBezTo>
                    <a:pt x="3584" y="19398"/>
                    <a:pt x="4748" y="20943"/>
                    <a:pt x="5562" y="21787"/>
                  </a:cubicBezTo>
                  <a:cubicBezTo>
                    <a:pt x="4885" y="21065"/>
                    <a:pt x="4292" y="20266"/>
                    <a:pt x="3805" y="19406"/>
                  </a:cubicBezTo>
                  <a:cubicBezTo>
                    <a:pt x="3614" y="19102"/>
                    <a:pt x="3439" y="18797"/>
                    <a:pt x="3280" y="18485"/>
                  </a:cubicBezTo>
                  <a:cubicBezTo>
                    <a:pt x="1058" y="13966"/>
                    <a:pt x="1332" y="10003"/>
                    <a:pt x="3067" y="6609"/>
                  </a:cubicBezTo>
                  <a:cubicBezTo>
                    <a:pt x="4466" y="3909"/>
                    <a:pt x="7456" y="2570"/>
                    <a:pt x="10621" y="2387"/>
                  </a:cubicBezTo>
                  <a:cubicBezTo>
                    <a:pt x="10725" y="2384"/>
                    <a:pt x="10828" y="2383"/>
                    <a:pt x="10929" y="2383"/>
                  </a:cubicBezTo>
                  <a:cubicBezTo>
                    <a:pt x="14509" y="2383"/>
                    <a:pt x="16636" y="4181"/>
                    <a:pt x="17872" y="5750"/>
                  </a:cubicBezTo>
                  <a:cubicBezTo>
                    <a:pt x="17811" y="5240"/>
                    <a:pt x="18420" y="4791"/>
                    <a:pt x="18572" y="4297"/>
                  </a:cubicBezTo>
                  <a:cubicBezTo>
                    <a:pt x="18732" y="3810"/>
                    <a:pt x="18283" y="3254"/>
                    <a:pt x="17788" y="2714"/>
                  </a:cubicBezTo>
                  <a:cubicBezTo>
                    <a:pt x="17476" y="2372"/>
                    <a:pt x="17111" y="1999"/>
                    <a:pt x="16411" y="1748"/>
                  </a:cubicBezTo>
                  <a:cubicBezTo>
                    <a:pt x="15818" y="1535"/>
                    <a:pt x="15019" y="1444"/>
                    <a:pt x="14661" y="1193"/>
                  </a:cubicBezTo>
                  <a:cubicBezTo>
                    <a:pt x="14342" y="964"/>
                    <a:pt x="14509" y="652"/>
                    <a:pt x="14068" y="455"/>
                  </a:cubicBezTo>
                  <a:cubicBezTo>
                    <a:pt x="13863" y="363"/>
                    <a:pt x="13613" y="329"/>
                    <a:pt x="13338" y="329"/>
                  </a:cubicBezTo>
                  <a:cubicBezTo>
                    <a:pt x="12571" y="329"/>
                    <a:pt x="11611" y="592"/>
                    <a:pt x="10895" y="592"/>
                  </a:cubicBezTo>
                  <a:cubicBezTo>
                    <a:pt x="10887" y="592"/>
                    <a:pt x="10880" y="592"/>
                    <a:pt x="10872" y="591"/>
                  </a:cubicBezTo>
                  <a:cubicBezTo>
                    <a:pt x="10036" y="584"/>
                    <a:pt x="9777" y="127"/>
                    <a:pt x="9047" y="21"/>
                  </a:cubicBezTo>
                  <a:cubicBezTo>
                    <a:pt x="8955" y="7"/>
                    <a:pt x="8858" y="1"/>
                    <a:pt x="875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2"/>
            <p:cNvSpPr/>
            <p:nvPr/>
          </p:nvSpPr>
          <p:spPr>
            <a:xfrm flipH="1">
              <a:off x="3007005" y="4811463"/>
              <a:ext cx="84876" cy="172902"/>
            </a:xfrm>
            <a:custGeom>
              <a:rect b="b" l="l" r="r" t="t"/>
              <a:pathLst>
                <a:path extrusionOk="0" h="2854" w="1401">
                  <a:moveTo>
                    <a:pt x="427" y="0"/>
                  </a:moveTo>
                  <a:cubicBezTo>
                    <a:pt x="366" y="191"/>
                    <a:pt x="290" y="373"/>
                    <a:pt x="191" y="541"/>
                  </a:cubicBezTo>
                  <a:cubicBezTo>
                    <a:pt x="130" y="640"/>
                    <a:pt x="69" y="731"/>
                    <a:pt x="1" y="822"/>
                  </a:cubicBezTo>
                  <a:cubicBezTo>
                    <a:pt x="31" y="1058"/>
                    <a:pt x="77" y="1286"/>
                    <a:pt x="145" y="1507"/>
                  </a:cubicBezTo>
                  <a:cubicBezTo>
                    <a:pt x="411" y="1849"/>
                    <a:pt x="655" y="2207"/>
                    <a:pt x="868" y="2587"/>
                  </a:cubicBezTo>
                  <a:cubicBezTo>
                    <a:pt x="921" y="2671"/>
                    <a:pt x="974" y="2762"/>
                    <a:pt x="1020" y="2853"/>
                  </a:cubicBezTo>
                  <a:cubicBezTo>
                    <a:pt x="1134" y="2488"/>
                    <a:pt x="1256" y="2131"/>
                    <a:pt x="1400" y="1773"/>
                  </a:cubicBezTo>
                  <a:cubicBezTo>
                    <a:pt x="1210" y="1332"/>
                    <a:pt x="1005" y="898"/>
                    <a:pt x="769" y="480"/>
                  </a:cubicBezTo>
                  <a:cubicBezTo>
                    <a:pt x="678" y="305"/>
                    <a:pt x="556" y="145"/>
                    <a:pt x="42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2"/>
            <p:cNvSpPr/>
            <p:nvPr/>
          </p:nvSpPr>
          <p:spPr>
            <a:xfrm flipH="1">
              <a:off x="2785754" y="4505880"/>
              <a:ext cx="52162" cy="162301"/>
            </a:xfrm>
            <a:custGeom>
              <a:rect b="b" l="l" r="r" t="t"/>
              <a:pathLst>
                <a:path extrusionOk="0" h="2679" w="861">
                  <a:moveTo>
                    <a:pt x="860" y="0"/>
                  </a:moveTo>
                  <a:lnTo>
                    <a:pt x="860" y="0"/>
                  </a:lnTo>
                  <a:cubicBezTo>
                    <a:pt x="564" y="175"/>
                    <a:pt x="282" y="358"/>
                    <a:pt x="1" y="541"/>
                  </a:cubicBezTo>
                  <a:cubicBezTo>
                    <a:pt x="8" y="647"/>
                    <a:pt x="23" y="769"/>
                    <a:pt x="31" y="883"/>
                  </a:cubicBezTo>
                  <a:cubicBezTo>
                    <a:pt x="77" y="1454"/>
                    <a:pt x="77" y="2062"/>
                    <a:pt x="100" y="2678"/>
                  </a:cubicBezTo>
                  <a:cubicBezTo>
                    <a:pt x="267" y="1765"/>
                    <a:pt x="526" y="868"/>
                    <a:pt x="86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2"/>
            <p:cNvSpPr/>
            <p:nvPr/>
          </p:nvSpPr>
          <p:spPr>
            <a:xfrm flipH="1">
              <a:off x="2983498" y="4606812"/>
              <a:ext cx="41560" cy="87663"/>
            </a:xfrm>
            <a:custGeom>
              <a:rect b="b" l="l" r="r" t="t"/>
              <a:pathLst>
                <a:path extrusionOk="0" h="1447" w="686">
                  <a:moveTo>
                    <a:pt x="685" y="1"/>
                  </a:moveTo>
                  <a:lnTo>
                    <a:pt x="685" y="1"/>
                  </a:lnTo>
                  <a:cubicBezTo>
                    <a:pt x="594" y="61"/>
                    <a:pt x="503" y="122"/>
                    <a:pt x="427" y="191"/>
                  </a:cubicBezTo>
                  <a:cubicBezTo>
                    <a:pt x="259" y="343"/>
                    <a:pt x="115" y="510"/>
                    <a:pt x="1" y="700"/>
                  </a:cubicBezTo>
                  <a:cubicBezTo>
                    <a:pt x="191" y="929"/>
                    <a:pt x="351" y="1180"/>
                    <a:pt x="480" y="1446"/>
                  </a:cubicBezTo>
                  <a:cubicBezTo>
                    <a:pt x="480" y="1279"/>
                    <a:pt x="488" y="1104"/>
                    <a:pt x="503" y="936"/>
                  </a:cubicBezTo>
                  <a:cubicBezTo>
                    <a:pt x="526" y="617"/>
                    <a:pt x="587" y="305"/>
                    <a:pt x="68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2"/>
            <p:cNvSpPr/>
            <p:nvPr/>
          </p:nvSpPr>
          <p:spPr>
            <a:xfrm flipH="1">
              <a:off x="3028693" y="5352593"/>
              <a:ext cx="52101" cy="56705"/>
            </a:xfrm>
            <a:custGeom>
              <a:rect b="b" l="l" r="r" t="t"/>
              <a:pathLst>
                <a:path extrusionOk="0" h="936" w="860">
                  <a:moveTo>
                    <a:pt x="0" y="0"/>
                  </a:moveTo>
                  <a:lnTo>
                    <a:pt x="0" y="0"/>
                  </a:lnTo>
                  <a:cubicBezTo>
                    <a:pt x="305" y="289"/>
                    <a:pt x="594" y="601"/>
                    <a:pt x="860" y="936"/>
                  </a:cubicBezTo>
                  <a:cubicBezTo>
                    <a:pt x="814" y="769"/>
                    <a:pt x="769" y="601"/>
                    <a:pt x="731" y="441"/>
                  </a:cubicBezTo>
                  <a:cubicBezTo>
                    <a:pt x="472" y="312"/>
                    <a:pt x="228" y="168"/>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2"/>
            <p:cNvSpPr/>
            <p:nvPr/>
          </p:nvSpPr>
          <p:spPr>
            <a:xfrm flipH="1">
              <a:off x="3060015" y="5255296"/>
              <a:ext cx="78394" cy="83059"/>
            </a:xfrm>
            <a:custGeom>
              <a:rect b="b" l="l" r="r" t="t"/>
              <a:pathLst>
                <a:path extrusionOk="0" h="1371" w="1294">
                  <a:moveTo>
                    <a:pt x="0" y="1"/>
                  </a:moveTo>
                  <a:lnTo>
                    <a:pt x="0" y="1"/>
                  </a:lnTo>
                  <a:cubicBezTo>
                    <a:pt x="69" y="214"/>
                    <a:pt x="145" y="419"/>
                    <a:pt x="244" y="625"/>
                  </a:cubicBezTo>
                  <a:cubicBezTo>
                    <a:pt x="586" y="876"/>
                    <a:pt x="944" y="1157"/>
                    <a:pt x="1294" y="1370"/>
                  </a:cubicBezTo>
                  <a:cubicBezTo>
                    <a:pt x="997" y="1074"/>
                    <a:pt x="708" y="800"/>
                    <a:pt x="426" y="495"/>
                  </a:cubicBezTo>
                  <a:cubicBezTo>
                    <a:pt x="282" y="343"/>
                    <a:pt x="137" y="176"/>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2"/>
            <p:cNvSpPr/>
            <p:nvPr/>
          </p:nvSpPr>
          <p:spPr>
            <a:xfrm flipH="1">
              <a:off x="3043901" y="4899005"/>
              <a:ext cx="107897" cy="204284"/>
            </a:xfrm>
            <a:custGeom>
              <a:rect b="b" l="l" r="r" t="t"/>
              <a:pathLst>
                <a:path extrusionOk="0" h="3372" w="1781">
                  <a:moveTo>
                    <a:pt x="427" y="1"/>
                  </a:moveTo>
                  <a:cubicBezTo>
                    <a:pt x="236" y="206"/>
                    <a:pt x="92" y="457"/>
                    <a:pt x="1" y="724"/>
                  </a:cubicBezTo>
                  <a:cubicBezTo>
                    <a:pt x="99" y="1104"/>
                    <a:pt x="229" y="1469"/>
                    <a:pt x="404" y="1812"/>
                  </a:cubicBezTo>
                  <a:cubicBezTo>
                    <a:pt x="678" y="2124"/>
                    <a:pt x="936" y="2443"/>
                    <a:pt x="1180" y="2778"/>
                  </a:cubicBezTo>
                  <a:cubicBezTo>
                    <a:pt x="1317" y="2968"/>
                    <a:pt x="1461" y="3166"/>
                    <a:pt x="1598" y="3371"/>
                  </a:cubicBezTo>
                  <a:cubicBezTo>
                    <a:pt x="1644" y="3006"/>
                    <a:pt x="1705" y="2649"/>
                    <a:pt x="1781" y="2299"/>
                  </a:cubicBezTo>
                  <a:cubicBezTo>
                    <a:pt x="1400" y="1728"/>
                    <a:pt x="1104" y="1104"/>
                    <a:pt x="883" y="450"/>
                  </a:cubicBezTo>
                  <a:cubicBezTo>
                    <a:pt x="891" y="450"/>
                    <a:pt x="891" y="442"/>
                    <a:pt x="883" y="442"/>
                  </a:cubicBezTo>
                  <a:cubicBezTo>
                    <a:pt x="754" y="275"/>
                    <a:pt x="602" y="130"/>
                    <a:pt x="42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2"/>
            <p:cNvSpPr/>
            <p:nvPr/>
          </p:nvSpPr>
          <p:spPr>
            <a:xfrm flipH="1">
              <a:off x="2051972" y="4626138"/>
              <a:ext cx="257718" cy="31866"/>
            </a:xfrm>
            <a:custGeom>
              <a:rect b="b" l="l" r="r" t="t"/>
              <a:pathLst>
                <a:path extrusionOk="0" h="526" w="4254">
                  <a:moveTo>
                    <a:pt x="1302" y="1"/>
                  </a:moveTo>
                  <a:cubicBezTo>
                    <a:pt x="1271" y="1"/>
                    <a:pt x="1241" y="1"/>
                    <a:pt x="1210" y="1"/>
                  </a:cubicBezTo>
                  <a:cubicBezTo>
                    <a:pt x="807" y="1"/>
                    <a:pt x="404" y="24"/>
                    <a:pt x="0" y="70"/>
                  </a:cubicBezTo>
                  <a:cubicBezTo>
                    <a:pt x="191" y="138"/>
                    <a:pt x="381" y="222"/>
                    <a:pt x="563" y="305"/>
                  </a:cubicBezTo>
                  <a:cubicBezTo>
                    <a:pt x="888" y="283"/>
                    <a:pt x="1214" y="272"/>
                    <a:pt x="1539" y="272"/>
                  </a:cubicBezTo>
                  <a:cubicBezTo>
                    <a:pt x="2448" y="272"/>
                    <a:pt x="3357" y="358"/>
                    <a:pt x="4253" y="526"/>
                  </a:cubicBezTo>
                  <a:cubicBezTo>
                    <a:pt x="4208" y="458"/>
                    <a:pt x="4162" y="397"/>
                    <a:pt x="4116" y="336"/>
                  </a:cubicBezTo>
                  <a:cubicBezTo>
                    <a:pt x="3195" y="115"/>
                    <a:pt x="2245" y="1"/>
                    <a:pt x="130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2"/>
            <p:cNvSpPr/>
            <p:nvPr/>
          </p:nvSpPr>
          <p:spPr>
            <a:xfrm flipH="1">
              <a:off x="2037249" y="4675514"/>
              <a:ext cx="181202" cy="44286"/>
            </a:xfrm>
            <a:custGeom>
              <a:rect b="b" l="l" r="r" t="t"/>
              <a:pathLst>
                <a:path extrusionOk="0" h="731" w="2991">
                  <a:moveTo>
                    <a:pt x="1" y="0"/>
                  </a:moveTo>
                  <a:cubicBezTo>
                    <a:pt x="161" y="99"/>
                    <a:pt x="320" y="206"/>
                    <a:pt x="465" y="312"/>
                  </a:cubicBezTo>
                  <a:cubicBezTo>
                    <a:pt x="1309" y="358"/>
                    <a:pt x="2146" y="502"/>
                    <a:pt x="2960" y="730"/>
                  </a:cubicBezTo>
                  <a:cubicBezTo>
                    <a:pt x="2968" y="708"/>
                    <a:pt x="2976" y="685"/>
                    <a:pt x="2991" y="654"/>
                  </a:cubicBezTo>
                  <a:cubicBezTo>
                    <a:pt x="2025" y="304"/>
                    <a:pt x="1020" y="84"/>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2"/>
            <p:cNvSpPr/>
            <p:nvPr/>
          </p:nvSpPr>
          <p:spPr>
            <a:xfrm flipH="1">
              <a:off x="2045549" y="4709137"/>
              <a:ext cx="124921" cy="46164"/>
            </a:xfrm>
            <a:custGeom>
              <a:rect b="b" l="l" r="r" t="t"/>
              <a:pathLst>
                <a:path extrusionOk="0" h="762" w="2062">
                  <a:moveTo>
                    <a:pt x="0" y="0"/>
                  </a:moveTo>
                  <a:cubicBezTo>
                    <a:pt x="122" y="99"/>
                    <a:pt x="236" y="198"/>
                    <a:pt x="350" y="297"/>
                  </a:cubicBezTo>
                  <a:cubicBezTo>
                    <a:pt x="670" y="373"/>
                    <a:pt x="981" y="465"/>
                    <a:pt x="1286" y="571"/>
                  </a:cubicBezTo>
                  <a:cubicBezTo>
                    <a:pt x="1461" y="624"/>
                    <a:pt x="1628" y="693"/>
                    <a:pt x="1796" y="761"/>
                  </a:cubicBezTo>
                  <a:cubicBezTo>
                    <a:pt x="1879" y="640"/>
                    <a:pt x="1978" y="510"/>
                    <a:pt x="2062" y="381"/>
                  </a:cubicBezTo>
                  <a:cubicBezTo>
                    <a:pt x="1385" y="191"/>
                    <a:pt x="700" y="61"/>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2"/>
            <p:cNvSpPr/>
            <p:nvPr/>
          </p:nvSpPr>
          <p:spPr>
            <a:xfrm flipH="1">
              <a:off x="3101938" y="5123951"/>
              <a:ext cx="32775" cy="37864"/>
            </a:xfrm>
            <a:custGeom>
              <a:rect b="b" l="l" r="r" t="t"/>
              <a:pathLst>
                <a:path extrusionOk="0" h="625" w="541">
                  <a:moveTo>
                    <a:pt x="53" y="1"/>
                  </a:moveTo>
                  <a:cubicBezTo>
                    <a:pt x="38" y="92"/>
                    <a:pt x="15" y="183"/>
                    <a:pt x="0" y="275"/>
                  </a:cubicBezTo>
                  <a:cubicBezTo>
                    <a:pt x="107" y="335"/>
                    <a:pt x="213" y="396"/>
                    <a:pt x="320" y="465"/>
                  </a:cubicBezTo>
                  <a:cubicBezTo>
                    <a:pt x="388" y="510"/>
                    <a:pt x="464" y="564"/>
                    <a:pt x="540" y="625"/>
                  </a:cubicBezTo>
                  <a:cubicBezTo>
                    <a:pt x="373" y="419"/>
                    <a:pt x="213" y="214"/>
                    <a:pt x="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2"/>
            <p:cNvSpPr/>
            <p:nvPr/>
          </p:nvSpPr>
          <p:spPr>
            <a:xfrm flipH="1">
              <a:off x="2854456" y="4555195"/>
              <a:ext cx="32775" cy="173387"/>
            </a:xfrm>
            <a:custGeom>
              <a:rect b="b" l="l" r="r" t="t"/>
              <a:pathLst>
                <a:path extrusionOk="0" h="2862" w="541">
                  <a:moveTo>
                    <a:pt x="351" y="0"/>
                  </a:moveTo>
                  <a:cubicBezTo>
                    <a:pt x="297" y="31"/>
                    <a:pt x="244" y="61"/>
                    <a:pt x="183" y="92"/>
                  </a:cubicBezTo>
                  <a:cubicBezTo>
                    <a:pt x="153" y="168"/>
                    <a:pt x="122" y="236"/>
                    <a:pt x="92" y="312"/>
                  </a:cubicBezTo>
                  <a:cubicBezTo>
                    <a:pt x="61" y="381"/>
                    <a:pt x="31" y="472"/>
                    <a:pt x="1" y="556"/>
                  </a:cubicBezTo>
                  <a:cubicBezTo>
                    <a:pt x="92" y="1096"/>
                    <a:pt x="138" y="1636"/>
                    <a:pt x="153" y="2176"/>
                  </a:cubicBezTo>
                  <a:cubicBezTo>
                    <a:pt x="160" y="2397"/>
                    <a:pt x="168" y="2625"/>
                    <a:pt x="168" y="2861"/>
                  </a:cubicBezTo>
                  <a:cubicBezTo>
                    <a:pt x="290" y="2762"/>
                    <a:pt x="419" y="2663"/>
                    <a:pt x="541" y="2564"/>
                  </a:cubicBezTo>
                  <a:cubicBezTo>
                    <a:pt x="465" y="1682"/>
                    <a:pt x="465" y="792"/>
                    <a:pt x="35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2"/>
            <p:cNvSpPr/>
            <p:nvPr/>
          </p:nvSpPr>
          <p:spPr>
            <a:xfrm flipH="1">
              <a:off x="3058622" y="5026230"/>
              <a:ext cx="87178" cy="154485"/>
            </a:xfrm>
            <a:custGeom>
              <a:rect b="b" l="l" r="r" t="t"/>
              <a:pathLst>
                <a:path extrusionOk="0" h="2550" w="1439">
                  <a:moveTo>
                    <a:pt x="0" y="1"/>
                  </a:moveTo>
                  <a:lnTo>
                    <a:pt x="0" y="1"/>
                  </a:lnTo>
                  <a:cubicBezTo>
                    <a:pt x="115" y="336"/>
                    <a:pt x="198" y="678"/>
                    <a:pt x="244" y="1028"/>
                  </a:cubicBezTo>
                  <a:cubicBezTo>
                    <a:pt x="609" y="1560"/>
                    <a:pt x="1020" y="2040"/>
                    <a:pt x="1416" y="2549"/>
                  </a:cubicBezTo>
                  <a:cubicBezTo>
                    <a:pt x="1416" y="2352"/>
                    <a:pt x="1423" y="2161"/>
                    <a:pt x="1438" y="1964"/>
                  </a:cubicBezTo>
                  <a:cubicBezTo>
                    <a:pt x="1385" y="1903"/>
                    <a:pt x="1332" y="1842"/>
                    <a:pt x="1279" y="1781"/>
                  </a:cubicBezTo>
                  <a:cubicBezTo>
                    <a:pt x="837" y="1279"/>
                    <a:pt x="449" y="724"/>
                    <a:pt x="130" y="138"/>
                  </a:cubicBezTo>
                  <a:cubicBezTo>
                    <a:pt x="92" y="92"/>
                    <a:pt x="46" y="46"/>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2"/>
            <p:cNvSpPr/>
            <p:nvPr/>
          </p:nvSpPr>
          <p:spPr>
            <a:xfrm flipH="1">
              <a:off x="2104559" y="4583609"/>
              <a:ext cx="263231" cy="33866"/>
            </a:xfrm>
            <a:custGeom>
              <a:rect b="b" l="l" r="r" t="t"/>
              <a:pathLst>
                <a:path extrusionOk="0" h="559" w="4345">
                  <a:moveTo>
                    <a:pt x="3238" y="1"/>
                  </a:moveTo>
                  <a:cubicBezTo>
                    <a:pt x="2414" y="1"/>
                    <a:pt x="1593" y="88"/>
                    <a:pt x="784" y="262"/>
                  </a:cubicBezTo>
                  <a:cubicBezTo>
                    <a:pt x="518" y="323"/>
                    <a:pt x="252" y="399"/>
                    <a:pt x="1" y="475"/>
                  </a:cubicBezTo>
                  <a:cubicBezTo>
                    <a:pt x="107" y="498"/>
                    <a:pt x="221" y="528"/>
                    <a:pt x="328" y="559"/>
                  </a:cubicBezTo>
                  <a:lnTo>
                    <a:pt x="343" y="559"/>
                  </a:lnTo>
                  <a:cubicBezTo>
                    <a:pt x="1442" y="324"/>
                    <a:pt x="2556" y="211"/>
                    <a:pt x="3678" y="211"/>
                  </a:cubicBezTo>
                  <a:cubicBezTo>
                    <a:pt x="3900" y="211"/>
                    <a:pt x="4122" y="215"/>
                    <a:pt x="4345" y="224"/>
                  </a:cubicBezTo>
                  <a:cubicBezTo>
                    <a:pt x="4269" y="163"/>
                    <a:pt x="4200" y="102"/>
                    <a:pt x="4117" y="34"/>
                  </a:cubicBezTo>
                  <a:cubicBezTo>
                    <a:pt x="3824" y="12"/>
                    <a:pt x="3531" y="1"/>
                    <a:pt x="323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2"/>
            <p:cNvSpPr/>
            <p:nvPr/>
          </p:nvSpPr>
          <p:spPr>
            <a:xfrm flipH="1">
              <a:off x="2286127" y="4494794"/>
              <a:ext cx="254507" cy="105171"/>
            </a:xfrm>
            <a:custGeom>
              <a:rect b="b" l="l" r="r" t="t"/>
              <a:pathLst>
                <a:path extrusionOk="0" h="1736" w="4201">
                  <a:moveTo>
                    <a:pt x="4086" y="1"/>
                  </a:moveTo>
                  <a:cubicBezTo>
                    <a:pt x="3752" y="69"/>
                    <a:pt x="3440" y="153"/>
                    <a:pt x="3135" y="244"/>
                  </a:cubicBezTo>
                  <a:cubicBezTo>
                    <a:pt x="2656" y="396"/>
                    <a:pt x="2200" y="556"/>
                    <a:pt x="1758" y="731"/>
                  </a:cubicBezTo>
                  <a:cubicBezTo>
                    <a:pt x="1416" y="876"/>
                    <a:pt x="1074" y="1035"/>
                    <a:pt x="746" y="1210"/>
                  </a:cubicBezTo>
                  <a:cubicBezTo>
                    <a:pt x="488" y="1378"/>
                    <a:pt x="244" y="1553"/>
                    <a:pt x="1" y="1735"/>
                  </a:cubicBezTo>
                  <a:cubicBezTo>
                    <a:pt x="123" y="1720"/>
                    <a:pt x="237" y="1713"/>
                    <a:pt x="358" y="1705"/>
                  </a:cubicBezTo>
                  <a:cubicBezTo>
                    <a:pt x="480" y="1697"/>
                    <a:pt x="609" y="1697"/>
                    <a:pt x="739" y="1697"/>
                  </a:cubicBezTo>
                  <a:cubicBezTo>
                    <a:pt x="1150" y="1393"/>
                    <a:pt x="1576" y="1127"/>
                    <a:pt x="2032" y="899"/>
                  </a:cubicBezTo>
                  <a:cubicBezTo>
                    <a:pt x="2473" y="693"/>
                    <a:pt x="2938" y="541"/>
                    <a:pt x="3417" y="434"/>
                  </a:cubicBezTo>
                  <a:cubicBezTo>
                    <a:pt x="3675" y="366"/>
                    <a:pt x="3934" y="313"/>
                    <a:pt x="4200" y="259"/>
                  </a:cubicBezTo>
                  <a:cubicBezTo>
                    <a:pt x="4162" y="168"/>
                    <a:pt x="4124" y="84"/>
                    <a:pt x="408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2"/>
            <p:cNvSpPr/>
            <p:nvPr/>
          </p:nvSpPr>
          <p:spPr>
            <a:xfrm flipH="1">
              <a:off x="2204097" y="4537687"/>
              <a:ext cx="248509" cy="65974"/>
            </a:xfrm>
            <a:custGeom>
              <a:rect b="b" l="l" r="r" t="t"/>
              <a:pathLst>
                <a:path extrusionOk="0" h="1089" w="4102">
                  <a:moveTo>
                    <a:pt x="3371" y="0"/>
                  </a:moveTo>
                  <a:cubicBezTo>
                    <a:pt x="2785" y="84"/>
                    <a:pt x="2200" y="213"/>
                    <a:pt x="1637" y="381"/>
                  </a:cubicBezTo>
                  <a:cubicBezTo>
                    <a:pt x="1074" y="540"/>
                    <a:pt x="526" y="754"/>
                    <a:pt x="1" y="1012"/>
                  </a:cubicBezTo>
                  <a:cubicBezTo>
                    <a:pt x="222" y="1027"/>
                    <a:pt x="435" y="1050"/>
                    <a:pt x="648" y="1088"/>
                  </a:cubicBezTo>
                  <a:cubicBezTo>
                    <a:pt x="1515" y="677"/>
                    <a:pt x="2436" y="404"/>
                    <a:pt x="3387" y="274"/>
                  </a:cubicBezTo>
                  <a:cubicBezTo>
                    <a:pt x="3615" y="236"/>
                    <a:pt x="3858" y="213"/>
                    <a:pt x="4102" y="191"/>
                  </a:cubicBezTo>
                  <a:cubicBezTo>
                    <a:pt x="3843" y="122"/>
                    <a:pt x="3592" y="61"/>
                    <a:pt x="337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2"/>
            <p:cNvSpPr/>
            <p:nvPr/>
          </p:nvSpPr>
          <p:spPr>
            <a:xfrm flipH="1">
              <a:off x="2141877" y="4560284"/>
              <a:ext cx="169207" cy="22173"/>
            </a:xfrm>
            <a:custGeom>
              <a:rect b="b" l="l" r="r" t="t"/>
              <a:pathLst>
                <a:path extrusionOk="0" h="366" w="2793">
                  <a:moveTo>
                    <a:pt x="2397" y="0"/>
                  </a:moveTo>
                  <a:cubicBezTo>
                    <a:pt x="1979" y="31"/>
                    <a:pt x="1560" y="69"/>
                    <a:pt x="1165" y="129"/>
                  </a:cubicBezTo>
                  <a:cubicBezTo>
                    <a:pt x="769" y="183"/>
                    <a:pt x="381" y="259"/>
                    <a:pt x="1" y="365"/>
                  </a:cubicBezTo>
                  <a:cubicBezTo>
                    <a:pt x="692" y="234"/>
                    <a:pt x="1396" y="165"/>
                    <a:pt x="2107" y="165"/>
                  </a:cubicBezTo>
                  <a:cubicBezTo>
                    <a:pt x="2178" y="165"/>
                    <a:pt x="2250" y="166"/>
                    <a:pt x="2321" y="167"/>
                  </a:cubicBezTo>
                  <a:cubicBezTo>
                    <a:pt x="2473" y="167"/>
                    <a:pt x="2633" y="167"/>
                    <a:pt x="2793" y="175"/>
                  </a:cubicBezTo>
                  <a:cubicBezTo>
                    <a:pt x="2663" y="107"/>
                    <a:pt x="2534" y="46"/>
                    <a:pt x="239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2"/>
            <p:cNvSpPr/>
            <p:nvPr/>
          </p:nvSpPr>
          <p:spPr>
            <a:xfrm flipH="1">
              <a:off x="3005611" y="5446618"/>
              <a:ext cx="28656" cy="33260"/>
            </a:xfrm>
            <a:custGeom>
              <a:rect b="b" l="l" r="r" t="t"/>
              <a:pathLst>
                <a:path extrusionOk="0" h="549" w="473">
                  <a:moveTo>
                    <a:pt x="1" y="0"/>
                  </a:moveTo>
                  <a:lnTo>
                    <a:pt x="1" y="0"/>
                  </a:lnTo>
                  <a:cubicBezTo>
                    <a:pt x="153" y="190"/>
                    <a:pt x="313" y="373"/>
                    <a:pt x="472" y="548"/>
                  </a:cubicBezTo>
                  <a:cubicBezTo>
                    <a:pt x="427" y="411"/>
                    <a:pt x="381" y="282"/>
                    <a:pt x="328" y="145"/>
                  </a:cubicBezTo>
                  <a:cubicBezTo>
                    <a:pt x="221" y="107"/>
                    <a:pt x="107" y="46"/>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2"/>
            <p:cNvSpPr/>
            <p:nvPr/>
          </p:nvSpPr>
          <p:spPr>
            <a:xfrm flipH="1">
              <a:off x="2553903" y="4463957"/>
              <a:ext cx="120377" cy="122195"/>
            </a:xfrm>
            <a:custGeom>
              <a:rect b="b" l="l" r="r" t="t"/>
              <a:pathLst>
                <a:path extrusionOk="0" h="2017" w="1987">
                  <a:moveTo>
                    <a:pt x="1499" y="0"/>
                  </a:moveTo>
                  <a:cubicBezTo>
                    <a:pt x="944" y="624"/>
                    <a:pt x="442" y="1301"/>
                    <a:pt x="0" y="2016"/>
                  </a:cubicBezTo>
                  <a:cubicBezTo>
                    <a:pt x="525" y="1430"/>
                    <a:pt x="1104" y="890"/>
                    <a:pt x="1735" y="418"/>
                  </a:cubicBezTo>
                  <a:cubicBezTo>
                    <a:pt x="1819" y="358"/>
                    <a:pt x="1902" y="297"/>
                    <a:pt x="1986" y="228"/>
                  </a:cubicBezTo>
                  <a:cubicBezTo>
                    <a:pt x="1826" y="160"/>
                    <a:pt x="1674" y="69"/>
                    <a:pt x="149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2"/>
            <p:cNvSpPr/>
            <p:nvPr/>
          </p:nvSpPr>
          <p:spPr>
            <a:xfrm flipH="1">
              <a:off x="2035372" y="4656309"/>
              <a:ext cx="214886" cy="45497"/>
            </a:xfrm>
            <a:custGeom>
              <a:rect b="b" l="l" r="r" t="t"/>
              <a:pathLst>
                <a:path extrusionOk="0" h="751" w="3547">
                  <a:moveTo>
                    <a:pt x="602" y="1"/>
                  </a:moveTo>
                  <a:cubicBezTo>
                    <a:pt x="402" y="1"/>
                    <a:pt x="201" y="5"/>
                    <a:pt x="1" y="13"/>
                  </a:cubicBezTo>
                  <a:lnTo>
                    <a:pt x="85" y="51"/>
                  </a:lnTo>
                  <a:cubicBezTo>
                    <a:pt x="1264" y="112"/>
                    <a:pt x="2428" y="348"/>
                    <a:pt x="3546" y="751"/>
                  </a:cubicBezTo>
                  <a:cubicBezTo>
                    <a:pt x="3539" y="583"/>
                    <a:pt x="3493" y="416"/>
                    <a:pt x="3417" y="271"/>
                  </a:cubicBezTo>
                  <a:cubicBezTo>
                    <a:pt x="2489" y="90"/>
                    <a:pt x="1545" y="1"/>
                    <a:pt x="60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2"/>
            <p:cNvSpPr/>
            <p:nvPr/>
          </p:nvSpPr>
          <p:spPr>
            <a:xfrm flipH="1">
              <a:off x="2334049" y="4473771"/>
              <a:ext cx="302428" cy="140491"/>
            </a:xfrm>
            <a:custGeom>
              <a:rect b="b" l="l" r="r" t="t"/>
              <a:pathLst>
                <a:path extrusionOk="0" h="2319" w="4992">
                  <a:moveTo>
                    <a:pt x="4552" y="1"/>
                  </a:moveTo>
                  <a:cubicBezTo>
                    <a:pt x="4277" y="1"/>
                    <a:pt x="4001" y="24"/>
                    <a:pt x="3728" y="74"/>
                  </a:cubicBezTo>
                  <a:cubicBezTo>
                    <a:pt x="2945" y="371"/>
                    <a:pt x="2199" y="743"/>
                    <a:pt x="1492" y="1200"/>
                  </a:cubicBezTo>
                  <a:cubicBezTo>
                    <a:pt x="1088" y="1443"/>
                    <a:pt x="700" y="1717"/>
                    <a:pt x="335" y="2014"/>
                  </a:cubicBezTo>
                  <a:cubicBezTo>
                    <a:pt x="221" y="2113"/>
                    <a:pt x="114" y="2219"/>
                    <a:pt x="0" y="2318"/>
                  </a:cubicBezTo>
                  <a:cubicBezTo>
                    <a:pt x="289" y="2257"/>
                    <a:pt x="571" y="2204"/>
                    <a:pt x="868" y="2158"/>
                  </a:cubicBezTo>
                  <a:cubicBezTo>
                    <a:pt x="1065" y="2006"/>
                    <a:pt x="1278" y="1862"/>
                    <a:pt x="1499" y="1717"/>
                  </a:cubicBezTo>
                  <a:cubicBezTo>
                    <a:pt x="1674" y="1611"/>
                    <a:pt x="1857" y="1497"/>
                    <a:pt x="2039" y="1398"/>
                  </a:cubicBezTo>
                  <a:cubicBezTo>
                    <a:pt x="2595" y="1033"/>
                    <a:pt x="3180" y="721"/>
                    <a:pt x="3797" y="462"/>
                  </a:cubicBezTo>
                  <a:cubicBezTo>
                    <a:pt x="4177" y="302"/>
                    <a:pt x="4588" y="158"/>
                    <a:pt x="4991" y="21"/>
                  </a:cubicBezTo>
                  <a:cubicBezTo>
                    <a:pt x="4845" y="7"/>
                    <a:pt x="4699" y="1"/>
                    <a:pt x="45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2"/>
            <p:cNvSpPr/>
            <p:nvPr/>
          </p:nvSpPr>
          <p:spPr>
            <a:xfrm flipH="1">
              <a:off x="2069963" y="4747365"/>
              <a:ext cx="58159" cy="54464"/>
            </a:xfrm>
            <a:custGeom>
              <a:rect b="b" l="l" r="r" t="t"/>
              <a:pathLst>
                <a:path extrusionOk="0" h="899" w="960">
                  <a:moveTo>
                    <a:pt x="1" y="1"/>
                  </a:moveTo>
                  <a:lnTo>
                    <a:pt x="1" y="1"/>
                  </a:lnTo>
                  <a:cubicBezTo>
                    <a:pt x="282" y="282"/>
                    <a:pt x="549" y="587"/>
                    <a:pt x="800" y="899"/>
                  </a:cubicBezTo>
                  <a:cubicBezTo>
                    <a:pt x="792" y="701"/>
                    <a:pt x="845" y="495"/>
                    <a:pt x="960" y="328"/>
                  </a:cubicBezTo>
                  <a:cubicBezTo>
                    <a:pt x="648" y="206"/>
                    <a:pt x="328" y="92"/>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2"/>
            <p:cNvSpPr/>
            <p:nvPr/>
          </p:nvSpPr>
          <p:spPr>
            <a:xfrm flipH="1">
              <a:off x="2825863" y="5479818"/>
              <a:ext cx="201497" cy="293159"/>
            </a:xfrm>
            <a:custGeom>
              <a:rect b="b" l="l" r="r" t="t"/>
              <a:pathLst>
                <a:path extrusionOk="0" h="4839" w="3326">
                  <a:moveTo>
                    <a:pt x="1" y="0"/>
                  </a:moveTo>
                  <a:lnTo>
                    <a:pt x="1" y="0"/>
                  </a:lnTo>
                  <a:cubicBezTo>
                    <a:pt x="746" y="1590"/>
                    <a:pt x="2283" y="3766"/>
                    <a:pt x="3325" y="4839"/>
                  </a:cubicBezTo>
                  <a:cubicBezTo>
                    <a:pt x="2648" y="4116"/>
                    <a:pt x="2055" y="3310"/>
                    <a:pt x="1568" y="2450"/>
                  </a:cubicBezTo>
                  <a:cubicBezTo>
                    <a:pt x="1378" y="2145"/>
                    <a:pt x="1203" y="1841"/>
                    <a:pt x="1043" y="1529"/>
                  </a:cubicBezTo>
                  <a:cubicBezTo>
                    <a:pt x="898" y="1248"/>
                    <a:pt x="769" y="974"/>
                    <a:pt x="647" y="692"/>
                  </a:cubicBezTo>
                  <a:cubicBezTo>
                    <a:pt x="427" y="472"/>
                    <a:pt x="214" y="243"/>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2"/>
            <p:cNvSpPr/>
            <p:nvPr/>
          </p:nvSpPr>
          <p:spPr>
            <a:xfrm flipH="1">
              <a:off x="2074083" y="4610326"/>
              <a:ext cx="138370" cy="19144"/>
            </a:xfrm>
            <a:custGeom>
              <a:rect b="b" l="l" r="r" t="t"/>
              <a:pathLst>
                <a:path extrusionOk="0" h="316" w="2284">
                  <a:moveTo>
                    <a:pt x="1211" y="0"/>
                  </a:moveTo>
                  <a:cubicBezTo>
                    <a:pt x="807" y="0"/>
                    <a:pt x="402" y="14"/>
                    <a:pt x="1" y="41"/>
                  </a:cubicBezTo>
                  <a:cubicBezTo>
                    <a:pt x="640" y="64"/>
                    <a:pt x="1279" y="133"/>
                    <a:pt x="1903" y="247"/>
                  </a:cubicBezTo>
                  <a:cubicBezTo>
                    <a:pt x="2032" y="270"/>
                    <a:pt x="2161" y="292"/>
                    <a:pt x="2283" y="315"/>
                  </a:cubicBezTo>
                  <a:cubicBezTo>
                    <a:pt x="2230" y="254"/>
                    <a:pt x="2169" y="194"/>
                    <a:pt x="2116" y="125"/>
                  </a:cubicBezTo>
                  <a:cubicBezTo>
                    <a:pt x="2078" y="95"/>
                    <a:pt x="2047" y="57"/>
                    <a:pt x="2017" y="19"/>
                  </a:cubicBezTo>
                  <a:cubicBezTo>
                    <a:pt x="1749" y="6"/>
                    <a:pt x="1480" y="0"/>
                    <a:pt x="121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2"/>
            <p:cNvSpPr/>
            <p:nvPr/>
          </p:nvSpPr>
          <p:spPr>
            <a:xfrm flipH="1">
              <a:off x="2913464" y="4580095"/>
              <a:ext cx="59977" cy="230032"/>
            </a:xfrm>
            <a:custGeom>
              <a:rect b="b" l="l" r="r" t="t"/>
              <a:pathLst>
                <a:path extrusionOk="0" h="3797" w="990">
                  <a:moveTo>
                    <a:pt x="899" y="0"/>
                  </a:moveTo>
                  <a:cubicBezTo>
                    <a:pt x="693" y="76"/>
                    <a:pt x="480" y="145"/>
                    <a:pt x="282" y="229"/>
                  </a:cubicBezTo>
                  <a:cubicBezTo>
                    <a:pt x="130" y="624"/>
                    <a:pt x="47" y="1043"/>
                    <a:pt x="24" y="1469"/>
                  </a:cubicBezTo>
                  <a:cubicBezTo>
                    <a:pt x="1" y="1933"/>
                    <a:pt x="24" y="2397"/>
                    <a:pt x="100" y="2853"/>
                  </a:cubicBezTo>
                  <a:cubicBezTo>
                    <a:pt x="123" y="2960"/>
                    <a:pt x="145" y="3066"/>
                    <a:pt x="161" y="3173"/>
                  </a:cubicBezTo>
                  <a:cubicBezTo>
                    <a:pt x="237" y="3378"/>
                    <a:pt x="313" y="3584"/>
                    <a:pt x="381" y="3797"/>
                  </a:cubicBezTo>
                  <a:cubicBezTo>
                    <a:pt x="564" y="3538"/>
                    <a:pt x="754" y="3295"/>
                    <a:pt x="967" y="3059"/>
                  </a:cubicBezTo>
                  <a:cubicBezTo>
                    <a:pt x="959" y="3013"/>
                    <a:pt x="944" y="2960"/>
                    <a:pt x="937" y="2914"/>
                  </a:cubicBezTo>
                  <a:cubicBezTo>
                    <a:pt x="784" y="2245"/>
                    <a:pt x="769" y="1545"/>
                    <a:pt x="876" y="860"/>
                  </a:cubicBezTo>
                  <a:cubicBezTo>
                    <a:pt x="899" y="685"/>
                    <a:pt x="937" y="502"/>
                    <a:pt x="990" y="327"/>
                  </a:cubicBezTo>
                  <a:cubicBezTo>
                    <a:pt x="967" y="213"/>
                    <a:pt x="937" y="107"/>
                    <a:pt x="89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2"/>
            <p:cNvSpPr/>
            <p:nvPr/>
          </p:nvSpPr>
          <p:spPr>
            <a:xfrm flipH="1">
              <a:off x="2968777" y="4681935"/>
              <a:ext cx="71911" cy="206526"/>
            </a:xfrm>
            <a:custGeom>
              <a:rect b="b" l="l" r="r" t="t"/>
              <a:pathLst>
                <a:path extrusionOk="0" h="3409" w="1187">
                  <a:moveTo>
                    <a:pt x="53" y="1"/>
                  </a:moveTo>
                  <a:cubicBezTo>
                    <a:pt x="53" y="16"/>
                    <a:pt x="46" y="31"/>
                    <a:pt x="38" y="46"/>
                  </a:cubicBezTo>
                  <a:cubicBezTo>
                    <a:pt x="8" y="214"/>
                    <a:pt x="0" y="373"/>
                    <a:pt x="0" y="541"/>
                  </a:cubicBezTo>
                  <a:cubicBezTo>
                    <a:pt x="15" y="1187"/>
                    <a:pt x="198" y="1750"/>
                    <a:pt x="388" y="2306"/>
                  </a:cubicBezTo>
                  <a:cubicBezTo>
                    <a:pt x="517" y="2671"/>
                    <a:pt x="639" y="3044"/>
                    <a:pt x="769" y="3409"/>
                  </a:cubicBezTo>
                  <a:cubicBezTo>
                    <a:pt x="860" y="3219"/>
                    <a:pt x="959" y="3029"/>
                    <a:pt x="1058" y="2838"/>
                  </a:cubicBezTo>
                  <a:cubicBezTo>
                    <a:pt x="1103" y="2755"/>
                    <a:pt x="1141" y="2679"/>
                    <a:pt x="1187" y="2603"/>
                  </a:cubicBezTo>
                  <a:lnTo>
                    <a:pt x="1134" y="2458"/>
                  </a:lnTo>
                  <a:cubicBezTo>
                    <a:pt x="1058" y="2222"/>
                    <a:pt x="989" y="1979"/>
                    <a:pt x="928" y="1735"/>
                  </a:cubicBezTo>
                  <a:cubicBezTo>
                    <a:pt x="890" y="1636"/>
                    <a:pt x="845" y="1530"/>
                    <a:pt x="807" y="1423"/>
                  </a:cubicBezTo>
                  <a:cubicBezTo>
                    <a:pt x="586" y="906"/>
                    <a:pt x="365" y="411"/>
                    <a:pt x="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2"/>
            <p:cNvSpPr/>
            <p:nvPr/>
          </p:nvSpPr>
          <p:spPr>
            <a:xfrm flipH="1">
              <a:off x="2511071" y="4486070"/>
              <a:ext cx="171024" cy="140188"/>
            </a:xfrm>
            <a:custGeom>
              <a:rect b="b" l="l" r="r" t="t"/>
              <a:pathLst>
                <a:path extrusionOk="0" h="2314" w="2823">
                  <a:moveTo>
                    <a:pt x="2480" y="0"/>
                  </a:moveTo>
                  <a:cubicBezTo>
                    <a:pt x="2336" y="92"/>
                    <a:pt x="2199" y="198"/>
                    <a:pt x="2070" y="297"/>
                  </a:cubicBezTo>
                  <a:cubicBezTo>
                    <a:pt x="1720" y="571"/>
                    <a:pt x="1377" y="845"/>
                    <a:pt x="1058" y="1141"/>
                  </a:cubicBezTo>
                  <a:cubicBezTo>
                    <a:pt x="677" y="1499"/>
                    <a:pt x="320" y="1887"/>
                    <a:pt x="0" y="2313"/>
                  </a:cubicBezTo>
                  <a:lnTo>
                    <a:pt x="122" y="2275"/>
                  </a:lnTo>
                  <a:cubicBezTo>
                    <a:pt x="175" y="2222"/>
                    <a:pt x="236" y="2169"/>
                    <a:pt x="289" y="2115"/>
                  </a:cubicBezTo>
                  <a:cubicBezTo>
                    <a:pt x="396" y="2016"/>
                    <a:pt x="502" y="1925"/>
                    <a:pt x="601" y="1834"/>
                  </a:cubicBezTo>
                  <a:cubicBezTo>
                    <a:pt x="1050" y="1408"/>
                    <a:pt x="1522" y="1012"/>
                    <a:pt x="2016" y="639"/>
                  </a:cubicBezTo>
                  <a:cubicBezTo>
                    <a:pt x="2283" y="442"/>
                    <a:pt x="2556" y="244"/>
                    <a:pt x="2823" y="53"/>
                  </a:cubicBezTo>
                  <a:cubicBezTo>
                    <a:pt x="2709" y="46"/>
                    <a:pt x="2587" y="23"/>
                    <a:pt x="24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2"/>
            <p:cNvSpPr/>
            <p:nvPr/>
          </p:nvSpPr>
          <p:spPr>
            <a:xfrm flipH="1">
              <a:off x="3048505" y="5168662"/>
              <a:ext cx="98204" cy="154001"/>
            </a:xfrm>
            <a:custGeom>
              <a:rect b="b" l="l" r="r" t="t"/>
              <a:pathLst>
                <a:path extrusionOk="0" h="2542" w="1621">
                  <a:moveTo>
                    <a:pt x="76" y="1"/>
                  </a:moveTo>
                  <a:cubicBezTo>
                    <a:pt x="31" y="176"/>
                    <a:pt x="0" y="351"/>
                    <a:pt x="0" y="526"/>
                  </a:cubicBezTo>
                  <a:lnTo>
                    <a:pt x="0" y="716"/>
                  </a:lnTo>
                  <a:cubicBezTo>
                    <a:pt x="206" y="1013"/>
                    <a:pt x="434" y="1294"/>
                    <a:pt x="685" y="1560"/>
                  </a:cubicBezTo>
                  <a:cubicBezTo>
                    <a:pt x="982" y="1895"/>
                    <a:pt x="1301" y="2207"/>
                    <a:pt x="1621" y="2542"/>
                  </a:cubicBezTo>
                  <a:cubicBezTo>
                    <a:pt x="1522" y="2002"/>
                    <a:pt x="1461" y="1454"/>
                    <a:pt x="1438" y="906"/>
                  </a:cubicBezTo>
                  <a:cubicBezTo>
                    <a:pt x="1134" y="701"/>
                    <a:pt x="837" y="457"/>
                    <a:pt x="540" y="259"/>
                  </a:cubicBezTo>
                  <a:cubicBezTo>
                    <a:pt x="388" y="160"/>
                    <a:pt x="236" y="69"/>
                    <a:pt x="7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2"/>
            <p:cNvSpPr/>
            <p:nvPr/>
          </p:nvSpPr>
          <p:spPr>
            <a:xfrm flipH="1">
              <a:off x="2607398" y="4455657"/>
              <a:ext cx="146610" cy="196833"/>
            </a:xfrm>
            <a:custGeom>
              <a:rect b="b" l="l" r="r" t="t"/>
              <a:pathLst>
                <a:path extrusionOk="0" h="3249" w="2420">
                  <a:moveTo>
                    <a:pt x="2374" y="0"/>
                  </a:moveTo>
                  <a:cubicBezTo>
                    <a:pt x="2321" y="46"/>
                    <a:pt x="2260" y="99"/>
                    <a:pt x="2207" y="152"/>
                  </a:cubicBezTo>
                  <a:cubicBezTo>
                    <a:pt x="1461" y="860"/>
                    <a:pt x="928" y="1636"/>
                    <a:pt x="442" y="2450"/>
                  </a:cubicBezTo>
                  <a:cubicBezTo>
                    <a:pt x="289" y="2716"/>
                    <a:pt x="137" y="2975"/>
                    <a:pt x="0" y="3249"/>
                  </a:cubicBezTo>
                  <a:cubicBezTo>
                    <a:pt x="145" y="3180"/>
                    <a:pt x="289" y="3127"/>
                    <a:pt x="434" y="3066"/>
                  </a:cubicBezTo>
                  <a:cubicBezTo>
                    <a:pt x="480" y="2975"/>
                    <a:pt x="525" y="2876"/>
                    <a:pt x="571" y="2785"/>
                  </a:cubicBezTo>
                  <a:cubicBezTo>
                    <a:pt x="1043" y="1796"/>
                    <a:pt x="1720" y="860"/>
                    <a:pt x="2420" y="8"/>
                  </a:cubicBezTo>
                  <a:lnTo>
                    <a:pt x="237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2"/>
            <p:cNvSpPr/>
            <p:nvPr/>
          </p:nvSpPr>
          <p:spPr>
            <a:xfrm flipH="1">
              <a:off x="2638720" y="4453779"/>
              <a:ext cx="147579" cy="214401"/>
            </a:xfrm>
            <a:custGeom>
              <a:rect b="b" l="l" r="r" t="t"/>
              <a:pathLst>
                <a:path extrusionOk="0" h="3539" w="2436">
                  <a:moveTo>
                    <a:pt x="2435" y="1"/>
                  </a:moveTo>
                  <a:lnTo>
                    <a:pt x="2435" y="1"/>
                  </a:lnTo>
                  <a:cubicBezTo>
                    <a:pt x="1865" y="24"/>
                    <a:pt x="1210" y="237"/>
                    <a:pt x="640" y="510"/>
                  </a:cubicBezTo>
                  <a:cubicBezTo>
                    <a:pt x="587" y="670"/>
                    <a:pt x="541" y="830"/>
                    <a:pt x="495" y="990"/>
                  </a:cubicBezTo>
                  <a:cubicBezTo>
                    <a:pt x="267" y="1827"/>
                    <a:pt x="100" y="2679"/>
                    <a:pt x="1" y="3538"/>
                  </a:cubicBezTo>
                  <a:lnTo>
                    <a:pt x="54" y="3508"/>
                  </a:lnTo>
                  <a:cubicBezTo>
                    <a:pt x="434" y="2663"/>
                    <a:pt x="906" y="1865"/>
                    <a:pt x="1461" y="1119"/>
                  </a:cubicBezTo>
                  <a:cubicBezTo>
                    <a:pt x="1751" y="716"/>
                    <a:pt x="2078" y="343"/>
                    <a:pt x="243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2"/>
            <p:cNvSpPr/>
            <p:nvPr/>
          </p:nvSpPr>
          <p:spPr>
            <a:xfrm flipH="1">
              <a:off x="2074580" y="4597785"/>
              <a:ext cx="1023723" cy="1030448"/>
            </a:xfrm>
            <a:custGeom>
              <a:rect b="b" l="l" r="r" t="t"/>
              <a:pathLst>
                <a:path extrusionOk="0" h="17009" w="16898">
                  <a:moveTo>
                    <a:pt x="9871" y="1"/>
                  </a:moveTo>
                  <a:cubicBezTo>
                    <a:pt x="9770" y="1"/>
                    <a:pt x="9667" y="2"/>
                    <a:pt x="9563" y="5"/>
                  </a:cubicBezTo>
                  <a:cubicBezTo>
                    <a:pt x="6398" y="188"/>
                    <a:pt x="3408" y="1527"/>
                    <a:pt x="2009" y="4227"/>
                  </a:cubicBezTo>
                  <a:cubicBezTo>
                    <a:pt x="274" y="7621"/>
                    <a:pt x="0" y="11584"/>
                    <a:pt x="2214" y="16096"/>
                  </a:cubicBezTo>
                  <a:cubicBezTo>
                    <a:pt x="2366" y="16400"/>
                    <a:pt x="2541" y="16712"/>
                    <a:pt x="2731" y="17009"/>
                  </a:cubicBezTo>
                  <a:cubicBezTo>
                    <a:pt x="1735" y="15236"/>
                    <a:pt x="1506" y="13593"/>
                    <a:pt x="1841" y="12581"/>
                  </a:cubicBezTo>
                  <a:cubicBezTo>
                    <a:pt x="2077" y="11858"/>
                    <a:pt x="2518" y="11310"/>
                    <a:pt x="2503" y="10314"/>
                  </a:cubicBezTo>
                  <a:cubicBezTo>
                    <a:pt x="2496" y="9576"/>
                    <a:pt x="2267" y="8670"/>
                    <a:pt x="2579" y="8130"/>
                  </a:cubicBezTo>
                  <a:cubicBezTo>
                    <a:pt x="2838" y="7689"/>
                    <a:pt x="3302" y="7712"/>
                    <a:pt x="3606" y="7347"/>
                  </a:cubicBezTo>
                  <a:cubicBezTo>
                    <a:pt x="4116" y="6753"/>
                    <a:pt x="3987" y="5536"/>
                    <a:pt x="4580" y="4828"/>
                  </a:cubicBezTo>
                  <a:cubicBezTo>
                    <a:pt x="5280" y="4030"/>
                    <a:pt x="6368" y="4303"/>
                    <a:pt x="7213" y="3801"/>
                  </a:cubicBezTo>
                  <a:cubicBezTo>
                    <a:pt x="7981" y="3352"/>
                    <a:pt x="8559" y="2409"/>
                    <a:pt x="9541" y="2310"/>
                  </a:cubicBezTo>
                  <a:cubicBezTo>
                    <a:pt x="9597" y="2305"/>
                    <a:pt x="9652" y="2302"/>
                    <a:pt x="9705" y="2302"/>
                  </a:cubicBezTo>
                  <a:cubicBezTo>
                    <a:pt x="10496" y="2302"/>
                    <a:pt x="10992" y="2849"/>
                    <a:pt x="11755" y="2934"/>
                  </a:cubicBezTo>
                  <a:cubicBezTo>
                    <a:pt x="11859" y="2948"/>
                    <a:pt x="11964" y="2954"/>
                    <a:pt x="12069" y="2954"/>
                  </a:cubicBezTo>
                  <a:cubicBezTo>
                    <a:pt x="12824" y="2954"/>
                    <a:pt x="13609" y="2645"/>
                    <a:pt x="14477" y="2645"/>
                  </a:cubicBezTo>
                  <a:cubicBezTo>
                    <a:pt x="14495" y="2645"/>
                    <a:pt x="14513" y="2645"/>
                    <a:pt x="14531" y="2645"/>
                  </a:cubicBezTo>
                  <a:cubicBezTo>
                    <a:pt x="15520" y="2645"/>
                    <a:pt x="16494" y="3101"/>
                    <a:pt x="16898" y="3634"/>
                  </a:cubicBezTo>
                  <a:cubicBezTo>
                    <a:pt x="16852" y="3550"/>
                    <a:pt x="16821" y="3459"/>
                    <a:pt x="16814" y="3368"/>
                  </a:cubicBezTo>
                  <a:cubicBezTo>
                    <a:pt x="15586" y="1799"/>
                    <a:pt x="13451" y="1"/>
                    <a:pt x="98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2"/>
            <p:cNvSpPr/>
            <p:nvPr/>
          </p:nvSpPr>
          <p:spPr>
            <a:xfrm flipH="1">
              <a:off x="2850761" y="4962618"/>
              <a:ext cx="77485" cy="17145"/>
            </a:xfrm>
            <a:custGeom>
              <a:rect b="b" l="l" r="r" t="t"/>
              <a:pathLst>
                <a:path extrusionOk="0" h="283" w="1279">
                  <a:moveTo>
                    <a:pt x="1279" y="1"/>
                  </a:moveTo>
                  <a:lnTo>
                    <a:pt x="1279" y="1"/>
                  </a:lnTo>
                  <a:cubicBezTo>
                    <a:pt x="845" y="77"/>
                    <a:pt x="419" y="168"/>
                    <a:pt x="0" y="282"/>
                  </a:cubicBezTo>
                  <a:cubicBezTo>
                    <a:pt x="145" y="260"/>
                    <a:pt x="290" y="237"/>
                    <a:pt x="434" y="206"/>
                  </a:cubicBezTo>
                  <a:cubicBezTo>
                    <a:pt x="700" y="161"/>
                    <a:pt x="982" y="115"/>
                    <a:pt x="1256" y="92"/>
                  </a:cubicBezTo>
                  <a:lnTo>
                    <a:pt x="1279"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2"/>
            <p:cNvSpPr/>
            <p:nvPr/>
          </p:nvSpPr>
          <p:spPr>
            <a:xfrm flipH="1">
              <a:off x="2833678" y="4905548"/>
              <a:ext cx="197802" cy="83907"/>
            </a:xfrm>
            <a:custGeom>
              <a:rect b="b" l="l" r="r" t="t"/>
              <a:pathLst>
                <a:path extrusionOk="0" h="1385" w="3265">
                  <a:moveTo>
                    <a:pt x="2218" y="1"/>
                  </a:moveTo>
                  <a:cubicBezTo>
                    <a:pt x="1976" y="1"/>
                    <a:pt x="1734" y="13"/>
                    <a:pt x="1491" y="38"/>
                  </a:cubicBezTo>
                  <a:cubicBezTo>
                    <a:pt x="1119" y="76"/>
                    <a:pt x="753" y="144"/>
                    <a:pt x="396" y="243"/>
                  </a:cubicBezTo>
                  <a:cubicBezTo>
                    <a:pt x="244" y="616"/>
                    <a:pt x="114" y="996"/>
                    <a:pt x="0" y="1384"/>
                  </a:cubicBezTo>
                  <a:cubicBezTo>
                    <a:pt x="989" y="943"/>
                    <a:pt x="2032" y="692"/>
                    <a:pt x="3089" y="532"/>
                  </a:cubicBezTo>
                  <a:cubicBezTo>
                    <a:pt x="3135" y="372"/>
                    <a:pt x="3196" y="220"/>
                    <a:pt x="3264" y="76"/>
                  </a:cubicBezTo>
                  <a:cubicBezTo>
                    <a:pt x="2917" y="26"/>
                    <a:pt x="2568" y="1"/>
                    <a:pt x="221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2"/>
            <p:cNvSpPr/>
            <p:nvPr/>
          </p:nvSpPr>
          <p:spPr>
            <a:xfrm flipH="1">
              <a:off x="2549300" y="4651038"/>
              <a:ext cx="245723" cy="101960"/>
            </a:xfrm>
            <a:custGeom>
              <a:rect b="b" l="l" r="r" t="t"/>
              <a:pathLst>
                <a:path extrusionOk="0" h="1683" w="4056">
                  <a:moveTo>
                    <a:pt x="723" y="1"/>
                  </a:moveTo>
                  <a:cubicBezTo>
                    <a:pt x="472" y="115"/>
                    <a:pt x="236" y="229"/>
                    <a:pt x="0" y="358"/>
                  </a:cubicBezTo>
                  <a:cubicBezTo>
                    <a:pt x="1202" y="473"/>
                    <a:pt x="2336" y="777"/>
                    <a:pt x="3234" y="1309"/>
                  </a:cubicBezTo>
                  <a:cubicBezTo>
                    <a:pt x="3431" y="1431"/>
                    <a:pt x="3614" y="1553"/>
                    <a:pt x="3804" y="1682"/>
                  </a:cubicBezTo>
                  <a:cubicBezTo>
                    <a:pt x="3888" y="1637"/>
                    <a:pt x="3964" y="1591"/>
                    <a:pt x="4055" y="1553"/>
                  </a:cubicBezTo>
                  <a:cubicBezTo>
                    <a:pt x="4040" y="1553"/>
                    <a:pt x="4032" y="1545"/>
                    <a:pt x="4025" y="1538"/>
                  </a:cubicBezTo>
                  <a:cubicBezTo>
                    <a:pt x="3637" y="1294"/>
                    <a:pt x="3234" y="1066"/>
                    <a:pt x="2830" y="830"/>
                  </a:cubicBezTo>
                  <a:cubicBezTo>
                    <a:pt x="2168" y="457"/>
                    <a:pt x="1461" y="176"/>
                    <a:pt x="72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2"/>
            <p:cNvSpPr/>
            <p:nvPr/>
          </p:nvSpPr>
          <p:spPr>
            <a:xfrm flipH="1">
              <a:off x="2498590" y="4677816"/>
              <a:ext cx="120862" cy="59977"/>
            </a:xfrm>
            <a:custGeom>
              <a:rect b="b" l="l" r="r" t="t"/>
              <a:pathLst>
                <a:path extrusionOk="0" h="990" w="1995">
                  <a:moveTo>
                    <a:pt x="1" y="0"/>
                  </a:moveTo>
                  <a:lnTo>
                    <a:pt x="1" y="0"/>
                  </a:lnTo>
                  <a:cubicBezTo>
                    <a:pt x="153" y="84"/>
                    <a:pt x="313" y="175"/>
                    <a:pt x="457" y="266"/>
                  </a:cubicBezTo>
                  <a:cubicBezTo>
                    <a:pt x="845" y="502"/>
                    <a:pt x="1241" y="738"/>
                    <a:pt x="1606" y="989"/>
                  </a:cubicBezTo>
                  <a:lnTo>
                    <a:pt x="1637" y="989"/>
                  </a:lnTo>
                  <a:cubicBezTo>
                    <a:pt x="1697" y="982"/>
                    <a:pt x="1756" y="978"/>
                    <a:pt x="1815" y="978"/>
                  </a:cubicBezTo>
                  <a:cubicBezTo>
                    <a:pt x="1874" y="978"/>
                    <a:pt x="1933" y="982"/>
                    <a:pt x="1994" y="989"/>
                  </a:cubicBezTo>
                  <a:cubicBezTo>
                    <a:pt x="1880" y="906"/>
                    <a:pt x="1758" y="822"/>
                    <a:pt x="1629" y="746"/>
                  </a:cubicBezTo>
                  <a:cubicBezTo>
                    <a:pt x="1112" y="434"/>
                    <a:pt x="564" y="183"/>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2"/>
            <p:cNvSpPr/>
            <p:nvPr/>
          </p:nvSpPr>
          <p:spPr>
            <a:xfrm flipH="1">
              <a:off x="2734625" y="4792076"/>
              <a:ext cx="259535" cy="97356"/>
            </a:xfrm>
            <a:custGeom>
              <a:rect b="b" l="l" r="r" t="t"/>
              <a:pathLst>
                <a:path extrusionOk="0" h="1607" w="4284">
                  <a:moveTo>
                    <a:pt x="944" y="1"/>
                  </a:moveTo>
                  <a:cubicBezTo>
                    <a:pt x="693" y="320"/>
                    <a:pt x="472" y="663"/>
                    <a:pt x="290" y="1020"/>
                  </a:cubicBezTo>
                  <a:cubicBezTo>
                    <a:pt x="183" y="1211"/>
                    <a:pt x="92" y="1408"/>
                    <a:pt x="1" y="1606"/>
                  </a:cubicBezTo>
                  <a:cubicBezTo>
                    <a:pt x="145" y="1561"/>
                    <a:pt x="282" y="1515"/>
                    <a:pt x="427" y="1477"/>
                  </a:cubicBezTo>
                  <a:cubicBezTo>
                    <a:pt x="1020" y="1317"/>
                    <a:pt x="1629" y="1218"/>
                    <a:pt x="2245" y="1188"/>
                  </a:cubicBezTo>
                  <a:cubicBezTo>
                    <a:pt x="2338" y="1184"/>
                    <a:pt x="2432" y="1182"/>
                    <a:pt x="2526" y="1182"/>
                  </a:cubicBezTo>
                  <a:cubicBezTo>
                    <a:pt x="2807" y="1182"/>
                    <a:pt x="3091" y="1199"/>
                    <a:pt x="3371" y="1233"/>
                  </a:cubicBezTo>
                  <a:cubicBezTo>
                    <a:pt x="3660" y="1104"/>
                    <a:pt x="3972" y="1013"/>
                    <a:pt x="4284" y="967"/>
                  </a:cubicBezTo>
                  <a:cubicBezTo>
                    <a:pt x="4231" y="960"/>
                    <a:pt x="4177" y="944"/>
                    <a:pt x="4124" y="937"/>
                  </a:cubicBezTo>
                  <a:cubicBezTo>
                    <a:pt x="3713" y="838"/>
                    <a:pt x="3310" y="716"/>
                    <a:pt x="2907" y="594"/>
                  </a:cubicBezTo>
                  <a:cubicBezTo>
                    <a:pt x="2252" y="397"/>
                    <a:pt x="1606" y="168"/>
                    <a:pt x="94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2"/>
            <p:cNvSpPr/>
            <p:nvPr/>
          </p:nvSpPr>
          <p:spPr>
            <a:xfrm flipH="1">
              <a:off x="2233599" y="4616930"/>
              <a:ext cx="115288" cy="111169"/>
            </a:xfrm>
            <a:custGeom>
              <a:rect b="b" l="l" r="r" t="t"/>
              <a:pathLst>
                <a:path extrusionOk="0" h="1835" w="1903">
                  <a:moveTo>
                    <a:pt x="1" y="1"/>
                  </a:moveTo>
                  <a:cubicBezTo>
                    <a:pt x="617" y="435"/>
                    <a:pt x="1172" y="944"/>
                    <a:pt x="1659" y="1522"/>
                  </a:cubicBezTo>
                  <a:cubicBezTo>
                    <a:pt x="1743" y="1629"/>
                    <a:pt x="1827" y="1728"/>
                    <a:pt x="1903" y="1834"/>
                  </a:cubicBezTo>
                  <a:cubicBezTo>
                    <a:pt x="1553" y="1332"/>
                    <a:pt x="1150" y="868"/>
                    <a:pt x="701" y="450"/>
                  </a:cubicBezTo>
                  <a:cubicBezTo>
                    <a:pt x="571" y="336"/>
                    <a:pt x="434" y="214"/>
                    <a:pt x="297" y="100"/>
                  </a:cubicBezTo>
                  <a:cubicBezTo>
                    <a:pt x="206" y="69"/>
                    <a:pt x="100" y="39"/>
                    <a:pt x="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2"/>
            <p:cNvSpPr/>
            <p:nvPr/>
          </p:nvSpPr>
          <p:spPr>
            <a:xfrm flipH="1">
              <a:off x="2946604" y="5191744"/>
              <a:ext cx="100567" cy="97295"/>
            </a:xfrm>
            <a:custGeom>
              <a:rect b="b" l="l" r="r" t="t"/>
              <a:pathLst>
                <a:path extrusionOk="0" h="1606" w="1660">
                  <a:moveTo>
                    <a:pt x="1629" y="0"/>
                  </a:moveTo>
                  <a:cubicBezTo>
                    <a:pt x="1370" y="190"/>
                    <a:pt x="1111" y="380"/>
                    <a:pt x="868" y="593"/>
                  </a:cubicBezTo>
                  <a:cubicBezTo>
                    <a:pt x="526" y="883"/>
                    <a:pt x="229" y="1225"/>
                    <a:pt x="1" y="1605"/>
                  </a:cubicBezTo>
                  <a:lnTo>
                    <a:pt x="92" y="1514"/>
                  </a:lnTo>
                  <a:cubicBezTo>
                    <a:pt x="343" y="1301"/>
                    <a:pt x="609" y="1103"/>
                    <a:pt x="891" y="928"/>
                  </a:cubicBezTo>
                  <a:cubicBezTo>
                    <a:pt x="1111" y="799"/>
                    <a:pt x="1347" y="692"/>
                    <a:pt x="1583" y="586"/>
                  </a:cubicBezTo>
                  <a:lnTo>
                    <a:pt x="1659" y="555"/>
                  </a:lnTo>
                  <a:lnTo>
                    <a:pt x="1659" y="510"/>
                  </a:lnTo>
                  <a:cubicBezTo>
                    <a:pt x="1659" y="342"/>
                    <a:pt x="1644" y="175"/>
                    <a:pt x="162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2"/>
            <p:cNvSpPr/>
            <p:nvPr/>
          </p:nvSpPr>
          <p:spPr>
            <a:xfrm flipH="1">
              <a:off x="2890866" y="5053432"/>
              <a:ext cx="16660" cy="6543"/>
            </a:xfrm>
            <a:custGeom>
              <a:rect b="b" l="l" r="r" t="t"/>
              <a:pathLst>
                <a:path extrusionOk="0" h="108" w="275">
                  <a:moveTo>
                    <a:pt x="275" y="1"/>
                  </a:moveTo>
                  <a:lnTo>
                    <a:pt x="1" y="107"/>
                  </a:lnTo>
                  <a:cubicBezTo>
                    <a:pt x="46" y="100"/>
                    <a:pt x="100" y="84"/>
                    <a:pt x="138" y="77"/>
                  </a:cubicBezTo>
                  <a:cubicBezTo>
                    <a:pt x="183" y="54"/>
                    <a:pt x="229" y="23"/>
                    <a:pt x="275" y="1"/>
                  </a:cubicBezTo>
                  <a:close/>
                </a:path>
              </a:pathLst>
            </a:custGeom>
            <a:solidFill>
              <a:srgbClr val="5062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2"/>
            <p:cNvSpPr/>
            <p:nvPr/>
          </p:nvSpPr>
          <p:spPr>
            <a:xfrm flipH="1">
              <a:off x="2857669" y="4992607"/>
              <a:ext cx="199195" cy="131403"/>
            </a:xfrm>
            <a:custGeom>
              <a:rect b="b" l="l" r="r" t="t"/>
              <a:pathLst>
                <a:path extrusionOk="0" h="2169" w="3288">
                  <a:moveTo>
                    <a:pt x="3287" y="0"/>
                  </a:moveTo>
                  <a:cubicBezTo>
                    <a:pt x="2983" y="38"/>
                    <a:pt x="2686" y="99"/>
                    <a:pt x="2397" y="160"/>
                  </a:cubicBezTo>
                  <a:cubicBezTo>
                    <a:pt x="2017" y="244"/>
                    <a:pt x="1637" y="305"/>
                    <a:pt x="1264" y="388"/>
                  </a:cubicBezTo>
                  <a:cubicBezTo>
                    <a:pt x="914" y="457"/>
                    <a:pt x="564" y="556"/>
                    <a:pt x="229" y="685"/>
                  </a:cubicBezTo>
                  <a:cubicBezTo>
                    <a:pt x="123" y="1172"/>
                    <a:pt x="46" y="1667"/>
                    <a:pt x="1" y="2169"/>
                  </a:cubicBezTo>
                  <a:cubicBezTo>
                    <a:pt x="115" y="2077"/>
                    <a:pt x="229" y="2001"/>
                    <a:pt x="351" y="1925"/>
                  </a:cubicBezTo>
                  <a:cubicBezTo>
                    <a:pt x="663" y="1629"/>
                    <a:pt x="1013" y="1370"/>
                    <a:pt x="1385" y="1157"/>
                  </a:cubicBezTo>
                  <a:cubicBezTo>
                    <a:pt x="1735" y="967"/>
                    <a:pt x="2093" y="814"/>
                    <a:pt x="2466" y="678"/>
                  </a:cubicBezTo>
                  <a:cubicBezTo>
                    <a:pt x="2694" y="594"/>
                    <a:pt x="2922" y="518"/>
                    <a:pt x="3151" y="434"/>
                  </a:cubicBezTo>
                  <a:cubicBezTo>
                    <a:pt x="3204" y="297"/>
                    <a:pt x="3249" y="153"/>
                    <a:pt x="328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2"/>
            <p:cNvSpPr/>
            <p:nvPr/>
          </p:nvSpPr>
          <p:spPr>
            <a:xfrm flipH="1">
              <a:off x="2949875" y="5258991"/>
              <a:ext cx="96811" cy="138795"/>
            </a:xfrm>
            <a:custGeom>
              <a:rect b="b" l="l" r="r" t="t"/>
              <a:pathLst>
                <a:path extrusionOk="0" h="2291" w="1598">
                  <a:moveTo>
                    <a:pt x="1598" y="1"/>
                  </a:moveTo>
                  <a:lnTo>
                    <a:pt x="1598" y="1"/>
                  </a:lnTo>
                  <a:cubicBezTo>
                    <a:pt x="1354" y="115"/>
                    <a:pt x="1126" y="244"/>
                    <a:pt x="906" y="396"/>
                  </a:cubicBezTo>
                  <a:cubicBezTo>
                    <a:pt x="578" y="640"/>
                    <a:pt x="274" y="906"/>
                    <a:pt x="0" y="1203"/>
                  </a:cubicBezTo>
                  <a:cubicBezTo>
                    <a:pt x="61" y="1560"/>
                    <a:pt x="145" y="1918"/>
                    <a:pt x="244" y="2291"/>
                  </a:cubicBezTo>
                  <a:cubicBezTo>
                    <a:pt x="464" y="1857"/>
                    <a:pt x="753" y="1462"/>
                    <a:pt x="1103" y="1134"/>
                  </a:cubicBezTo>
                  <a:cubicBezTo>
                    <a:pt x="1157" y="1081"/>
                    <a:pt x="1210" y="1028"/>
                    <a:pt x="1271" y="975"/>
                  </a:cubicBezTo>
                  <a:cubicBezTo>
                    <a:pt x="1415" y="663"/>
                    <a:pt x="1529" y="336"/>
                    <a:pt x="159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2"/>
            <p:cNvSpPr/>
            <p:nvPr/>
          </p:nvSpPr>
          <p:spPr>
            <a:xfrm flipH="1">
              <a:off x="2145572" y="4645525"/>
              <a:ext cx="128193" cy="125890"/>
            </a:xfrm>
            <a:custGeom>
              <a:rect b="b" l="l" r="r" t="t"/>
              <a:pathLst>
                <a:path extrusionOk="0" h="2078" w="2116">
                  <a:moveTo>
                    <a:pt x="1" y="1"/>
                  </a:moveTo>
                  <a:lnTo>
                    <a:pt x="1" y="1"/>
                  </a:lnTo>
                  <a:cubicBezTo>
                    <a:pt x="374" y="373"/>
                    <a:pt x="716" y="784"/>
                    <a:pt x="1013" y="1218"/>
                  </a:cubicBezTo>
                  <a:cubicBezTo>
                    <a:pt x="1157" y="1439"/>
                    <a:pt x="1287" y="1667"/>
                    <a:pt x="1401" y="1895"/>
                  </a:cubicBezTo>
                  <a:cubicBezTo>
                    <a:pt x="1644" y="1933"/>
                    <a:pt x="1880" y="1994"/>
                    <a:pt x="2116" y="2078"/>
                  </a:cubicBezTo>
                  <a:cubicBezTo>
                    <a:pt x="1910" y="1629"/>
                    <a:pt x="1659" y="1203"/>
                    <a:pt x="1378" y="807"/>
                  </a:cubicBezTo>
                  <a:cubicBezTo>
                    <a:pt x="944" y="495"/>
                    <a:pt x="488" y="229"/>
                    <a:pt x="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2"/>
            <p:cNvSpPr/>
            <p:nvPr/>
          </p:nvSpPr>
          <p:spPr>
            <a:xfrm flipH="1">
              <a:off x="2237720" y="4600390"/>
              <a:ext cx="199619" cy="162725"/>
            </a:xfrm>
            <a:custGeom>
              <a:rect b="b" l="l" r="r" t="t"/>
              <a:pathLst>
                <a:path extrusionOk="0" h="2686" w="3295">
                  <a:moveTo>
                    <a:pt x="0" y="0"/>
                  </a:moveTo>
                  <a:lnTo>
                    <a:pt x="0" y="0"/>
                  </a:lnTo>
                  <a:cubicBezTo>
                    <a:pt x="456" y="350"/>
                    <a:pt x="890" y="738"/>
                    <a:pt x="1286" y="1156"/>
                  </a:cubicBezTo>
                  <a:cubicBezTo>
                    <a:pt x="1605" y="1476"/>
                    <a:pt x="1917" y="1795"/>
                    <a:pt x="2214" y="2123"/>
                  </a:cubicBezTo>
                  <a:cubicBezTo>
                    <a:pt x="2381" y="2305"/>
                    <a:pt x="2549" y="2488"/>
                    <a:pt x="2701" y="2686"/>
                  </a:cubicBezTo>
                  <a:cubicBezTo>
                    <a:pt x="2891" y="2648"/>
                    <a:pt x="3089" y="2625"/>
                    <a:pt x="3294" y="2610"/>
                  </a:cubicBezTo>
                  <a:cubicBezTo>
                    <a:pt x="2747" y="1834"/>
                    <a:pt x="2069" y="1156"/>
                    <a:pt x="1301" y="601"/>
                  </a:cubicBezTo>
                  <a:cubicBezTo>
                    <a:pt x="1019" y="403"/>
                    <a:pt x="723" y="221"/>
                    <a:pt x="418" y="53"/>
                  </a:cubicBezTo>
                  <a:cubicBezTo>
                    <a:pt x="282" y="30"/>
                    <a:pt x="145" y="15"/>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2"/>
            <p:cNvSpPr/>
            <p:nvPr/>
          </p:nvSpPr>
          <p:spPr>
            <a:xfrm flipH="1">
              <a:off x="2932791" y="5391305"/>
              <a:ext cx="85785" cy="236938"/>
            </a:xfrm>
            <a:custGeom>
              <a:rect b="b" l="l" r="r" t="t"/>
              <a:pathLst>
                <a:path extrusionOk="0" h="3911" w="1416">
                  <a:moveTo>
                    <a:pt x="411" y="0"/>
                  </a:moveTo>
                  <a:cubicBezTo>
                    <a:pt x="282" y="183"/>
                    <a:pt x="183" y="373"/>
                    <a:pt x="92" y="579"/>
                  </a:cubicBezTo>
                  <a:cubicBezTo>
                    <a:pt x="61" y="662"/>
                    <a:pt x="31" y="746"/>
                    <a:pt x="0" y="837"/>
                  </a:cubicBezTo>
                  <a:cubicBezTo>
                    <a:pt x="244" y="1575"/>
                    <a:pt x="540" y="2298"/>
                    <a:pt x="898" y="2998"/>
                  </a:cubicBezTo>
                  <a:cubicBezTo>
                    <a:pt x="1050" y="3302"/>
                    <a:pt x="1225" y="3614"/>
                    <a:pt x="1415" y="3911"/>
                  </a:cubicBezTo>
                  <a:cubicBezTo>
                    <a:pt x="571" y="2420"/>
                    <a:pt x="274" y="1005"/>
                    <a:pt x="41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2"/>
            <p:cNvSpPr/>
            <p:nvPr/>
          </p:nvSpPr>
          <p:spPr>
            <a:xfrm flipH="1">
              <a:off x="2297637" y="4597604"/>
              <a:ext cx="254507" cy="172902"/>
            </a:xfrm>
            <a:custGeom>
              <a:rect b="b" l="l" r="r" t="t"/>
              <a:pathLst>
                <a:path extrusionOk="0" h="2854" w="4201">
                  <a:moveTo>
                    <a:pt x="1157" y="0"/>
                  </a:moveTo>
                  <a:cubicBezTo>
                    <a:pt x="959" y="0"/>
                    <a:pt x="754" y="0"/>
                    <a:pt x="548" y="8"/>
                  </a:cubicBezTo>
                  <a:cubicBezTo>
                    <a:pt x="366" y="16"/>
                    <a:pt x="183" y="31"/>
                    <a:pt x="1" y="54"/>
                  </a:cubicBezTo>
                  <a:cubicBezTo>
                    <a:pt x="1142" y="434"/>
                    <a:pt x="2131" y="997"/>
                    <a:pt x="2831" y="1667"/>
                  </a:cubicBezTo>
                  <a:cubicBezTo>
                    <a:pt x="3234" y="2047"/>
                    <a:pt x="3569" y="2450"/>
                    <a:pt x="3919" y="2853"/>
                  </a:cubicBezTo>
                  <a:lnTo>
                    <a:pt x="4200" y="2800"/>
                  </a:lnTo>
                  <a:cubicBezTo>
                    <a:pt x="4018" y="2572"/>
                    <a:pt x="3805" y="2344"/>
                    <a:pt x="3584" y="2123"/>
                  </a:cubicBezTo>
                  <a:cubicBezTo>
                    <a:pt x="3257" y="1796"/>
                    <a:pt x="2922" y="1461"/>
                    <a:pt x="2580" y="1142"/>
                  </a:cubicBezTo>
                  <a:cubicBezTo>
                    <a:pt x="2146" y="708"/>
                    <a:pt x="1667" y="328"/>
                    <a:pt x="115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2"/>
            <p:cNvSpPr/>
            <p:nvPr/>
          </p:nvSpPr>
          <p:spPr>
            <a:xfrm flipH="1">
              <a:off x="2075052" y="4740944"/>
              <a:ext cx="59977" cy="77000"/>
            </a:xfrm>
            <a:custGeom>
              <a:rect b="b" l="l" r="r" t="t"/>
              <a:pathLst>
                <a:path extrusionOk="0" h="1271" w="990">
                  <a:moveTo>
                    <a:pt x="1" y="0"/>
                  </a:moveTo>
                  <a:cubicBezTo>
                    <a:pt x="123" y="236"/>
                    <a:pt x="229" y="472"/>
                    <a:pt x="320" y="723"/>
                  </a:cubicBezTo>
                  <a:cubicBezTo>
                    <a:pt x="579" y="860"/>
                    <a:pt x="807" y="1043"/>
                    <a:pt x="990" y="1271"/>
                  </a:cubicBezTo>
                  <a:cubicBezTo>
                    <a:pt x="944" y="1187"/>
                    <a:pt x="914" y="1096"/>
                    <a:pt x="906" y="1005"/>
                  </a:cubicBezTo>
                  <a:cubicBezTo>
                    <a:pt x="632" y="655"/>
                    <a:pt x="328" y="312"/>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2"/>
            <p:cNvSpPr/>
            <p:nvPr/>
          </p:nvSpPr>
          <p:spPr>
            <a:xfrm flipH="1">
              <a:off x="2584316" y="4709622"/>
              <a:ext cx="127284" cy="64096"/>
            </a:xfrm>
            <a:custGeom>
              <a:rect b="b" l="l" r="r" t="t"/>
              <a:pathLst>
                <a:path extrusionOk="0" h="1058" w="2101">
                  <a:moveTo>
                    <a:pt x="0" y="0"/>
                  </a:moveTo>
                  <a:cubicBezTo>
                    <a:pt x="457" y="213"/>
                    <a:pt x="875" y="472"/>
                    <a:pt x="1309" y="708"/>
                  </a:cubicBezTo>
                  <a:cubicBezTo>
                    <a:pt x="1522" y="822"/>
                    <a:pt x="1735" y="943"/>
                    <a:pt x="1940" y="1058"/>
                  </a:cubicBezTo>
                  <a:cubicBezTo>
                    <a:pt x="1994" y="1012"/>
                    <a:pt x="2047" y="966"/>
                    <a:pt x="2100" y="928"/>
                  </a:cubicBezTo>
                  <a:cubicBezTo>
                    <a:pt x="1879" y="784"/>
                    <a:pt x="1651" y="639"/>
                    <a:pt x="1408" y="510"/>
                  </a:cubicBezTo>
                  <a:cubicBezTo>
                    <a:pt x="959" y="282"/>
                    <a:pt x="487" y="107"/>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2"/>
            <p:cNvSpPr/>
            <p:nvPr/>
          </p:nvSpPr>
          <p:spPr>
            <a:xfrm flipH="1">
              <a:off x="2338228" y="4618323"/>
              <a:ext cx="227730" cy="158302"/>
            </a:xfrm>
            <a:custGeom>
              <a:rect b="b" l="l" r="r" t="t"/>
              <a:pathLst>
                <a:path extrusionOk="0" h="2613" w="3759">
                  <a:moveTo>
                    <a:pt x="0" y="1"/>
                  </a:moveTo>
                  <a:lnTo>
                    <a:pt x="0" y="1"/>
                  </a:lnTo>
                  <a:cubicBezTo>
                    <a:pt x="343" y="183"/>
                    <a:pt x="670" y="389"/>
                    <a:pt x="982" y="625"/>
                  </a:cubicBezTo>
                  <a:cubicBezTo>
                    <a:pt x="1393" y="929"/>
                    <a:pt x="1750" y="1264"/>
                    <a:pt x="2115" y="1591"/>
                  </a:cubicBezTo>
                  <a:cubicBezTo>
                    <a:pt x="2465" y="1888"/>
                    <a:pt x="2785" y="2222"/>
                    <a:pt x="3082" y="2572"/>
                  </a:cubicBezTo>
                  <a:lnTo>
                    <a:pt x="3112" y="2610"/>
                  </a:lnTo>
                  <a:cubicBezTo>
                    <a:pt x="3162" y="2612"/>
                    <a:pt x="3213" y="2613"/>
                    <a:pt x="3264" y="2613"/>
                  </a:cubicBezTo>
                  <a:cubicBezTo>
                    <a:pt x="3429" y="2613"/>
                    <a:pt x="3596" y="2603"/>
                    <a:pt x="3759" y="2580"/>
                  </a:cubicBezTo>
                  <a:cubicBezTo>
                    <a:pt x="3386" y="2146"/>
                    <a:pt x="2983" y="1735"/>
                    <a:pt x="2557" y="1355"/>
                  </a:cubicBezTo>
                  <a:cubicBezTo>
                    <a:pt x="2085" y="959"/>
                    <a:pt x="1560" y="640"/>
                    <a:pt x="997" y="389"/>
                  </a:cubicBezTo>
                  <a:cubicBezTo>
                    <a:pt x="677" y="237"/>
                    <a:pt x="343" y="107"/>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2"/>
            <p:cNvSpPr/>
            <p:nvPr/>
          </p:nvSpPr>
          <p:spPr>
            <a:xfrm flipH="1">
              <a:off x="2611095" y="4694840"/>
              <a:ext cx="257718" cy="100082"/>
            </a:xfrm>
            <a:custGeom>
              <a:rect b="b" l="l" r="r" t="t"/>
              <a:pathLst>
                <a:path extrusionOk="0" h="1652" w="4254">
                  <a:moveTo>
                    <a:pt x="610" y="1"/>
                  </a:moveTo>
                  <a:cubicBezTo>
                    <a:pt x="397" y="145"/>
                    <a:pt x="191" y="290"/>
                    <a:pt x="1" y="450"/>
                  </a:cubicBezTo>
                  <a:cubicBezTo>
                    <a:pt x="244" y="503"/>
                    <a:pt x="488" y="571"/>
                    <a:pt x="724" y="640"/>
                  </a:cubicBezTo>
                  <a:cubicBezTo>
                    <a:pt x="1774" y="830"/>
                    <a:pt x="2816" y="1066"/>
                    <a:pt x="3752" y="1469"/>
                  </a:cubicBezTo>
                  <a:cubicBezTo>
                    <a:pt x="3881" y="1530"/>
                    <a:pt x="4010" y="1591"/>
                    <a:pt x="4140" y="1652"/>
                  </a:cubicBezTo>
                  <a:lnTo>
                    <a:pt x="4254" y="1560"/>
                  </a:lnTo>
                  <a:cubicBezTo>
                    <a:pt x="3988" y="1416"/>
                    <a:pt x="3729" y="1279"/>
                    <a:pt x="3463" y="1142"/>
                  </a:cubicBezTo>
                  <a:cubicBezTo>
                    <a:pt x="2998" y="883"/>
                    <a:pt x="2542" y="625"/>
                    <a:pt x="2047" y="427"/>
                  </a:cubicBezTo>
                  <a:cubicBezTo>
                    <a:pt x="1583" y="229"/>
                    <a:pt x="1104" y="92"/>
                    <a:pt x="61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2"/>
            <p:cNvSpPr/>
            <p:nvPr/>
          </p:nvSpPr>
          <p:spPr>
            <a:xfrm flipH="1">
              <a:off x="2642417" y="4746457"/>
              <a:ext cx="274318" cy="83059"/>
            </a:xfrm>
            <a:custGeom>
              <a:rect b="b" l="l" r="r" t="t"/>
              <a:pathLst>
                <a:path extrusionOk="0" h="1371" w="4528">
                  <a:moveTo>
                    <a:pt x="335" y="1"/>
                  </a:moveTo>
                  <a:cubicBezTo>
                    <a:pt x="214" y="115"/>
                    <a:pt x="107" y="229"/>
                    <a:pt x="1" y="351"/>
                  </a:cubicBezTo>
                  <a:lnTo>
                    <a:pt x="1142" y="587"/>
                  </a:lnTo>
                  <a:cubicBezTo>
                    <a:pt x="1705" y="708"/>
                    <a:pt x="2275" y="830"/>
                    <a:pt x="2838" y="959"/>
                  </a:cubicBezTo>
                  <a:cubicBezTo>
                    <a:pt x="3280" y="1066"/>
                    <a:pt x="3721" y="1203"/>
                    <a:pt x="4155" y="1363"/>
                  </a:cubicBezTo>
                  <a:lnTo>
                    <a:pt x="4177" y="1370"/>
                  </a:lnTo>
                  <a:lnTo>
                    <a:pt x="4216" y="1347"/>
                  </a:lnTo>
                  <a:cubicBezTo>
                    <a:pt x="4322" y="1286"/>
                    <a:pt x="4429" y="1218"/>
                    <a:pt x="4527" y="1142"/>
                  </a:cubicBezTo>
                  <a:cubicBezTo>
                    <a:pt x="4421" y="1112"/>
                    <a:pt x="4307" y="1073"/>
                    <a:pt x="4193" y="1043"/>
                  </a:cubicBezTo>
                  <a:cubicBezTo>
                    <a:pt x="3751" y="921"/>
                    <a:pt x="3318" y="800"/>
                    <a:pt x="2884" y="647"/>
                  </a:cubicBezTo>
                  <a:cubicBezTo>
                    <a:pt x="2367" y="480"/>
                    <a:pt x="1849" y="297"/>
                    <a:pt x="1317" y="153"/>
                  </a:cubicBezTo>
                  <a:cubicBezTo>
                    <a:pt x="990" y="100"/>
                    <a:pt x="663" y="54"/>
                    <a:pt x="3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2"/>
            <p:cNvSpPr/>
            <p:nvPr/>
          </p:nvSpPr>
          <p:spPr>
            <a:xfrm flipH="1">
              <a:off x="2410565" y="4613295"/>
              <a:ext cx="294128" cy="156727"/>
            </a:xfrm>
            <a:custGeom>
              <a:rect b="b" l="l" r="r" t="t"/>
              <a:pathLst>
                <a:path extrusionOk="0" h="2587" w="4855">
                  <a:moveTo>
                    <a:pt x="1210" y="0"/>
                  </a:moveTo>
                  <a:cubicBezTo>
                    <a:pt x="799" y="84"/>
                    <a:pt x="396" y="198"/>
                    <a:pt x="0" y="327"/>
                  </a:cubicBezTo>
                  <a:lnTo>
                    <a:pt x="54" y="342"/>
                  </a:lnTo>
                  <a:cubicBezTo>
                    <a:pt x="1339" y="586"/>
                    <a:pt x="2541" y="1035"/>
                    <a:pt x="3462" y="1666"/>
                  </a:cubicBezTo>
                  <a:cubicBezTo>
                    <a:pt x="3766" y="1879"/>
                    <a:pt x="4048" y="2107"/>
                    <a:pt x="4306" y="2359"/>
                  </a:cubicBezTo>
                  <a:cubicBezTo>
                    <a:pt x="4489" y="2450"/>
                    <a:pt x="4672" y="2526"/>
                    <a:pt x="4854" y="2587"/>
                  </a:cubicBezTo>
                  <a:cubicBezTo>
                    <a:pt x="4558" y="2282"/>
                    <a:pt x="4246" y="1993"/>
                    <a:pt x="3918" y="1727"/>
                  </a:cubicBezTo>
                  <a:cubicBezTo>
                    <a:pt x="3530" y="1385"/>
                    <a:pt x="3135" y="1065"/>
                    <a:pt x="2716" y="776"/>
                  </a:cubicBezTo>
                  <a:cubicBezTo>
                    <a:pt x="2245" y="464"/>
                    <a:pt x="1743" y="198"/>
                    <a:pt x="121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2"/>
            <p:cNvSpPr/>
            <p:nvPr/>
          </p:nvSpPr>
          <p:spPr>
            <a:xfrm flipH="1">
              <a:off x="2945695" y="5098143"/>
              <a:ext cx="114380" cy="156788"/>
            </a:xfrm>
            <a:custGeom>
              <a:rect b="b" l="l" r="r" t="t"/>
              <a:pathLst>
                <a:path extrusionOk="0" h="2588" w="1888">
                  <a:moveTo>
                    <a:pt x="1887" y="1"/>
                  </a:moveTo>
                  <a:lnTo>
                    <a:pt x="1887" y="1"/>
                  </a:lnTo>
                  <a:cubicBezTo>
                    <a:pt x="1575" y="100"/>
                    <a:pt x="1271" y="229"/>
                    <a:pt x="974" y="381"/>
                  </a:cubicBezTo>
                  <a:cubicBezTo>
                    <a:pt x="830" y="457"/>
                    <a:pt x="685" y="541"/>
                    <a:pt x="548" y="632"/>
                  </a:cubicBezTo>
                  <a:cubicBezTo>
                    <a:pt x="449" y="723"/>
                    <a:pt x="358" y="830"/>
                    <a:pt x="259" y="929"/>
                  </a:cubicBezTo>
                  <a:cubicBezTo>
                    <a:pt x="168" y="1028"/>
                    <a:pt x="92" y="1104"/>
                    <a:pt x="16" y="1195"/>
                  </a:cubicBezTo>
                  <a:cubicBezTo>
                    <a:pt x="1" y="1659"/>
                    <a:pt x="16" y="2123"/>
                    <a:pt x="54" y="2587"/>
                  </a:cubicBezTo>
                  <a:cubicBezTo>
                    <a:pt x="77" y="2557"/>
                    <a:pt x="99" y="2519"/>
                    <a:pt x="122" y="2488"/>
                  </a:cubicBezTo>
                  <a:cubicBezTo>
                    <a:pt x="594" y="1865"/>
                    <a:pt x="1187" y="1454"/>
                    <a:pt x="1804" y="1043"/>
                  </a:cubicBezTo>
                  <a:cubicBezTo>
                    <a:pt x="1773" y="663"/>
                    <a:pt x="1773" y="282"/>
                    <a:pt x="188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2"/>
            <p:cNvSpPr/>
            <p:nvPr/>
          </p:nvSpPr>
          <p:spPr>
            <a:xfrm flipH="1">
              <a:off x="1870046" y="4310348"/>
              <a:ext cx="702939" cy="1574963"/>
            </a:xfrm>
            <a:custGeom>
              <a:rect b="b" l="l" r="r" t="t"/>
              <a:pathLst>
                <a:path extrusionOk="0" h="25997" w="11603">
                  <a:moveTo>
                    <a:pt x="3196" y="1"/>
                  </a:moveTo>
                  <a:cubicBezTo>
                    <a:pt x="3143" y="1"/>
                    <a:pt x="3097" y="1"/>
                    <a:pt x="3044" y="8"/>
                  </a:cubicBezTo>
                  <a:cubicBezTo>
                    <a:pt x="2953" y="16"/>
                    <a:pt x="2861" y="24"/>
                    <a:pt x="2778" y="39"/>
                  </a:cubicBezTo>
                  <a:lnTo>
                    <a:pt x="2724" y="46"/>
                  </a:lnTo>
                  <a:lnTo>
                    <a:pt x="2664" y="54"/>
                  </a:lnTo>
                  <a:lnTo>
                    <a:pt x="2648" y="54"/>
                  </a:lnTo>
                  <a:cubicBezTo>
                    <a:pt x="2565" y="69"/>
                    <a:pt x="2489" y="84"/>
                    <a:pt x="2405" y="107"/>
                  </a:cubicBezTo>
                  <a:lnTo>
                    <a:pt x="2291" y="138"/>
                  </a:lnTo>
                  <a:cubicBezTo>
                    <a:pt x="2230" y="153"/>
                    <a:pt x="2169" y="168"/>
                    <a:pt x="2108" y="191"/>
                  </a:cubicBezTo>
                  <a:cubicBezTo>
                    <a:pt x="2063" y="206"/>
                    <a:pt x="2009" y="221"/>
                    <a:pt x="1971" y="237"/>
                  </a:cubicBezTo>
                  <a:cubicBezTo>
                    <a:pt x="1880" y="267"/>
                    <a:pt x="1781" y="305"/>
                    <a:pt x="1697" y="351"/>
                  </a:cubicBezTo>
                  <a:cubicBezTo>
                    <a:pt x="1636" y="381"/>
                    <a:pt x="1576" y="412"/>
                    <a:pt x="1515" y="442"/>
                  </a:cubicBezTo>
                  <a:lnTo>
                    <a:pt x="1446" y="480"/>
                  </a:lnTo>
                  <a:lnTo>
                    <a:pt x="1401" y="503"/>
                  </a:lnTo>
                  <a:cubicBezTo>
                    <a:pt x="1256" y="587"/>
                    <a:pt x="1112" y="678"/>
                    <a:pt x="975" y="784"/>
                  </a:cubicBezTo>
                  <a:cubicBezTo>
                    <a:pt x="952" y="807"/>
                    <a:pt x="929" y="830"/>
                    <a:pt x="906" y="845"/>
                  </a:cubicBezTo>
                  <a:lnTo>
                    <a:pt x="845" y="898"/>
                  </a:lnTo>
                  <a:cubicBezTo>
                    <a:pt x="800" y="936"/>
                    <a:pt x="746" y="982"/>
                    <a:pt x="701" y="1028"/>
                  </a:cubicBezTo>
                  <a:cubicBezTo>
                    <a:pt x="640" y="1089"/>
                    <a:pt x="579" y="1150"/>
                    <a:pt x="518" y="1218"/>
                  </a:cubicBezTo>
                  <a:lnTo>
                    <a:pt x="518" y="1226"/>
                  </a:lnTo>
                  <a:cubicBezTo>
                    <a:pt x="503" y="1233"/>
                    <a:pt x="495" y="1248"/>
                    <a:pt x="488" y="1256"/>
                  </a:cubicBezTo>
                  <a:cubicBezTo>
                    <a:pt x="442" y="1309"/>
                    <a:pt x="396" y="1363"/>
                    <a:pt x="358" y="1423"/>
                  </a:cubicBezTo>
                  <a:lnTo>
                    <a:pt x="335" y="1454"/>
                  </a:lnTo>
                  <a:cubicBezTo>
                    <a:pt x="297" y="1507"/>
                    <a:pt x="252" y="1568"/>
                    <a:pt x="214" y="1629"/>
                  </a:cubicBezTo>
                  <a:lnTo>
                    <a:pt x="206" y="1652"/>
                  </a:lnTo>
                  <a:cubicBezTo>
                    <a:pt x="168" y="1720"/>
                    <a:pt x="130" y="1789"/>
                    <a:pt x="92" y="1857"/>
                  </a:cubicBezTo>
                  <a:cubicBezTo>
                    <a:pt x="92" y="1857"/>
                    <a:pt x="92" y="1865"/>
                    <a:pt x="92" y="1865"/>
                  </a:cubicBezTo>
                  <a:cubicBezTo>
                    <a:pt x="62" y="1941"/>
                    <a:pt x="31" y="2017"/>
                    <a:pt x="1" y="2093"/>
                  </a:cubicBezTo>
                  <a:cubicBezTo>
                    <a:pt x="24" y="2070"/>
                    <a:pt x="46" y="2055"/>
                    <a:pt x="69" y="2032"/>
                  </a:cubicBezTo>
                  <a:cubicBezTo>
                    <a:pt x="100" y="2017"/>
                    <a:pt x="145" y="1986"/>
                    <a:pt x="176" y="1964"/>
                  </a:cubicBezTo>
                  <a:lnTo>
                    <a:pt x="206" y="1948"/>
                  </a:lnTo>
                  <a:cubicBezTo>
                    <a:pt x="237" y="1933"/>
                    <a:pt x="267" y="1918"/>
                    <a:pt x="305" y="1903"/>
                  </a:cubicBezTo>
                  <a:lnTo>
                    <a:pt x="328" y="1887"/>
                  </a:lnTo>
                  <a:cubicBezTo>
                    <a:pt x="366" y="1872"/>
                    <a:pt x="404" y="1865"/>
                    <a:pt x="442" y="1849"/>
                  </a:cubicBezTo>
                  <a:lnTo>
                    <a:pt x="480" y="1842"/>
                  </a:lnTo>
                  <a:cubicBezTo>
                    <a:pt x="503" y="1834"/>
                    <a:pt x="533" y="1827"/>
                    <a:pt x="564" y="1819"/>
                  </a:cubicBezTo>
                  <a:lnTo>
                    <a:pt x="602" y="1811"/>
                  </a:lnTo>
                  <a:cubicBezTo>
                    <a:pt x="647" y="1804"/>
                    <a:pt x="685" y="1796"/>
                    <a:pt x="723" y="1796"/>
                  </a:cubicBezTo>
                  <a:lnTo>
                    <a:pt x="762" y="1796"/>
                  </a:lnTo>
                  <a:cubicBezTo>
                    <a:pt x="803" y="1792"/>
                    <a:pt x="844" y="1790"/>
                    <a:pt x="885" y="1790"/>
                  </a:cubicBezTo>
                  <a:cubicBezTo>
                    <a:pt x="1004" y="1790"/>
                    <a:pt x="1122" y="1806"/>
                    <a:pt x="1241" y="1834"/>
                  </a:cubicBezTo>
                  <a:lnTo>
                    <a:pt x="1340" y="1857"/>
                  </a:lnTo>
                  <a:cubicBezTo>
                    <a:pt x="1500" y="1903"/>
                    <a:pt x="1652" y="1964"/>
                    <a:pt x="1796" y="2047"/>
                  </a:cubicBezTo>
                  <a:cubicBezTo>
                    <a:pt x="1827" y="2062"/>
                    <a:pt x="1849" y="2078"/>
                    <a:pt x="1880" y="2101"/>
                  </a:cubicBezTo>
                  <a:cubicBezTo>
                    <a:pt x="1903" y="2116"/>
                    <a:pt x="1941" y="2131"/>
                    <a:pt x="1964" y="2154"/>
                  </a:cubicBezTo>
                  <a:cubicBezTo>
                    <a:pt x="1994" y="2177"/>
                    <a:pt x="2002" y="2184"/>
                    <a:pt x="2017" y="2192"/>
                  </a:cubicBezTo>
                  <a:cubicBezTo>
                    <a:pt x="2040" y="2207"/>
                    <a:pt x="2063" y="2222"/>
                    <a:pt x="2078" y="2237"/>
                  </a:cubicBezTo>
                  <a:cubicBezTo>
                    <a:pt x="2093" y="2253"/>
                    <a:pt x="2108" y="2268"/>
                    <a:pt x="2131" y="2283"/>
                  </a:cubicBezTo>
                  <a:cubicBezTo>
                    <a:pt x="2146" y="2298"/>
                    <a:pt x="2177" y="2329"/>
                    <a:pt x="2199" y="2352"/>
                  </a:cubicBezTo>
                  <a:cubicBezTo>
                    <a:pt x="2253" y="2405"/>
                    <a:pt x="2306" y="2458"/>
                    <a:pt x="2352" y="2519"/>
                  </a:cubicBezTo>
                  <a:cubicBezTo>
                    <a:pt x="2359" y="2527"/>
                    <a:pt x="2367" y="2534"/>
                    <a:pt x="2374" y="2542"/>
                  </a:cubicBezTo>
                  <a:cubicBezTo>
                    <a:pt x="2428" y="2610"/>
                    <a:pt x="2481" y="2679"/>
                    <a:pt x="2534" y="2755"/>
                  </a:cubicBezTo>
                  <a:cubicBezTo>
                    <a:pt x="2610" y="2869"/>
                    <a:pt x="2686" y="2983"/>
                    <a:pt x="2747" y="3112"/>
                  </a:cubicBezTo>
                  <a:cubicBezTo>
                    <a:pt x="2785" y="3188"/>
                    <a:pt x="2823" y="3265"/>
                    <a:pt x="2861" y="3341"/>
                  </a:cubicBezTo>
                  <a:lnTo>
                    <a:pt x="2892" y="3417"/>
                  </a:lnTo>
                  <a:cubicBezTo>
                    <a:pt x="2930" y="3493"/>
                    <a:pt x="2960" y="3569"/>
                    <a:pt x="2991" y="3653"/>
                  </a:cubicBezTo>
                  <a:cubicBezTo>
                    <a:pt x="3029" y="3744"/>
                    <a:pt x="3059" y="3843"/>
                    <a:pt x="3097" y="3942"/>
                  </a:cubicBezTo>
                  <a:cubicBezTo>
                    <a:pt x="3128" y="4041"/>
                    <a:pt x="3166" y="4139"/>
                    <a:pt x="3188" y="4238"/>
                  </a:cubicBezTo>
                  <a:cubicBezTo>
                    <a:pt x="3219" y="4337"/>
                    <a:pt x="3249" y="4413"/>
                    <a:pt x="3280" y="4505"/>
                  </a:cubicBezTo>
                  <a:cubicBezTo>
                    <a:pt x="3325" y="4664"/>
                    <a:pt x="3379" y="4824"/>
                    <a:pt x="3440" y="4976"/>
                  </a:cubicBezTo>
                  <a:cubicBezTo>
                    <a:pt x="3440" y="4992"/>
                    <a:pt x="3447" y="4999"/>
                    <a:pt x="3447" y="5007"/>
                  </a:cubicBezTo>
                  <a:cubicBezTo>
                    <a:pt x="3470" y="5075"/>
                    <a:pt x="3493" y="5144"/>
                    <a:pt x="3516" y="5205"/>
                  </a:cubicBezTo>
                  <a:cubicBezTo>
                    <a:pt x="3569" y="5342"/>
                    <a:pt x="3630" y="5471"/>
                    <a:pt x="3691" y="5600"/>
                  </a:cubicBezTo>
                  <a:cubicBezTo>
                    <a:pt x="3751" y="5730"/>
                    <a:pt x="3820" y="5866"/>
                    <a:pt x="3896" y="5988"/>
                  </a:cubicBezTo>
                  <a:cubicBezTo>
                    <a:pt x="4010" y="6178"/>
                    <a:pt x="4147" y="6361"/>
                    <a:pt x="4307" y="6521"/>
                  </a:cubicBezTo>
                  <a:cubicBezTo>
                    <a:pt x="4337" y="6551"/>
                    <a:pt x="4375" y="6589"/>
                    <a:pt x="4413" y="6620"/>
                  </a:cubicBezTo>
                  <a:cubicBezTo>
                    <a:pt x="4451" y="6650"/>
                    <a:pt x="4497" y="6688"/>
                    <a:pt x="4543" y="6726"/>
                  </a:cubicBezTo>
                  <a:cubicBezTo>
                    <a:pt x="4748" y="6886"/>
                    <a:pt x="4976" y="7015"/>
                    <a:pt x="5212" y="7122"/>
                  </a:cubicBezTo>
                  <a:lnTo>
                    <a:pt x="5227" y="7122"/>
                  </a:lnTo>
                  <a:cubicBezTo>
                    <a:pt x="5319" y="7160"/>
                    <a:pt x="5410" y="7198"/>
                    <a:pt x="5501" y="7236"/>
                  </a:cubicBezTo>
                  <a:lnTo>
                    <a:pt x="5547" y="7251"/>
                  </a:lnTo>
                  <a:cubicBezTo>
                    <a:pt x="5646" y="7289"/>
                    <a:pt x="5737" y="7327"/>
                    <a:pt x="5836" y="7358"/>
                  </a:cubicBezTo>
                  <a:cubicBezTo>
                    <a:pt x="6072" y="7449"/>
                    <a:pt x="6308" y="7525"/>
                    <a:pt x="6536" y="7624"/>
                  </a:cubicBezTo>
                  <a:lnTo>
                    <a:pt x="6681" y="7677"/>
                  </a:lnTo>
                  <a:cubicBezTo>
                    <a:pt x="6894" y="7768"/>
                    <a:pt x="7099" y="7875"/>
                    <a:pt x="7289" y="7997"/>
                  </a:cubicBezTo>
                  <a:cubicBezTo>
                    <a:pt x="7419" y="8080"/>
                    <a:pt x="7540" y="8179"/>
                    <a:pt x="7662" y="8286"/>
                  </a:cubicBezTo>
                  <a:cubicBezTo>
                    <a:pt x="7723" y="8339"/>
                    <a:pt x="7784" y="8400"/>
                    <a:pt x="7845" y="8461"/>
                  </a:cubicBezTo>
                  <a:cubicBezTo>
                    <a:pt x="7936" y="8552"/>
                    <a:pt x="8027" y="8659"/>
                    <a:pt x="8103" y="8757"/>
                  </a:cubicBezTo>
                  <a:cubicBezTo>
                    <a:pt x="8187" y="8864"/>
                    <a:pt x="8263" y="8971"/>
                    <a:pt x="8332" y="9077"/>
                  </a:cubicBezTo>
                  <a:cubicBezTo>
                    <a:pt x="8392" y="9168"/>
                    <a:pt x="8446" y="9260"/>
                    <a:pt x="8499" y="9351"/>
                  </a:cubicBezTo>
                  <a:cubicBezTo>
                    <a:pt x="8545" y="9427"/>
                    <a:pt x="8583" y="9511"/>
                    <a:pt x="8621" y="9587"/>
                  </a:cubicBezTo>
                  <a:cubicBezTo>
                    <a:pt x="8689" y="9708"/>
                    <a:pt x="8742" y="9838"/>
                    <a:pt x="8796" y="9960"/>
                  </a:cubicBezTo>
                  <a:cubicBezTo>
                    <a:pt x="8841" y="10058"/>
                    <a:pt x="8879" y="10150"/>
                    <a:pt x="8910" y="10241"/>
                  </a:cubicBezTo>
                  <a:cubicBezTo>
                    <a:pt x="8917" y="10256"/>
                    <a:pt x="8925" y="10264"/>
                    <a:pt x="8925" y="10279"/>
                  </a:cubicBezTo>
                  <a:cubicBezTo>
                    <a:pt x="8948" y="10340"/>
                    <a:pt x="8971" y="10393"/>
                    <a:pt x="8993" y="10454"/>
                  </a:cubicBezTo>
                  <a:lnTo>
                    <a:pt x="9123" y="10865"/>
                  </a:lnTo>
                  <a:cubicBezTo>
                    <a:pt x="9496" y="12052"/>
                    <a:pt x="9868" y="13246"/>
                    <a:pt x="10195" y="14448"/>
                  </a:cubicBezTo>
                  <a:cubicBezTo>
                    <a:pt x="10523" y="15658"/>
                    <a:pt x="10797" y="16875"/>
                    <a:pt x="11002" y="18108"/>
                  </a:cubicBezTo>
                  <a:cubicBezTo>
                    <a:pt x="11200" y="19317"/>
                    <a:pt x="11299" y="20535"/>
                    <a:pt x="11299" y="21760"/>
                  </a:cubicBezTo>
                  <a:cubicBezTo>
                    <a:pt x="11299" y="22977"/>
                    <a:pt x="11154" y="24202"/>
                    <a:pt x="10888" y="25389"/>
                  </a:cubicBezTo>
                  <a:cubicBezTo>
                    <a:pt x="10850" y="25541"/>
                    <a:pt x="10819" y="25693"/>
                    <a:pt x="10789" y="25845"/>
                  </a:cubicBezTo>
                  <a:cubicBezTo>
                    <a:pt x="10766" y="25934"/>
                    <a:pt x="10840" y="25997"/>
                    <a:pt x="10913" y="25997"/>
                  </a:cubicBezTo>
                  <a:cubicBezTo>
                    <a:pt x="10959" y="25997"/>
                    <a:pt x="11004" y="25972"/>
                    <a:pt x="11025" y="25913"/>
                  </a:cubicBezTo>
                  <a:cubicBezTo>
                    <a:pt x="11124" y="25624"/>
                    <a:pt x="11200" y="25328"/>
                    <a:pt x="11253" y="25031"/>
                  </a:cubicBezTo>
                  <a:cubicBezTo>
                    <a:pt x="11321" y="24727"/>
                    <a:pt x="11367" y="24415"/>
                    <a:pt x="11413" y="24110"/>
                  </a:cubicBezTo>
                  <a:cubicBezTo>
                    <a:pt x="11496" y="23502"/>
                    <a:pt x="11550" y="22893"/>
                    <a:pt x="11565" y="22284"/>
                  </a:cubicBezTo>
                  <a:cubicBezTo>
                    <a:pt x="11603" y="21052"/>
                    <a:pt x="11527" y="19812"/>
                    <a:pt x="11352" y="18595"/>
                  </a:cubicBezTo>
                  <a:cubicBezTo>
                    <a:pt x="11162" y="17354"/>
                    <a:pt x="10911" y="16122"/>
                    <a:pt x="10584" y="14905"/>
                  </a:cubicBezTo>
                  <a:cubicBezTo>
                    <a:pt x="10462" y="14433"/>
                    <a:pt x="10325" y="13954"/>
                    <a:pt x="10188" y="13482"/>
                  </a:cubicBezTo>
                  <a:lnTo>
                    <a:pt x="10188" y="13482"/>
                  </a:lnTo>
                  <a:cubicBezTo>
                    <a:pt x="10196" y="13483"/>
                    <a:pt x="10204" y="13484"/>
                    <a:pt x="10212" y="13484"/>
                  </a:cubicBezTo>
                  <a:cubicBezTo>
                    <a:pt x="10305" y="13484"/>
                    <a:pt x="10413" y="13401"/>
                    <a:pt x="10545" y="13170"/>
                  </a:cubicBezTo>
                  <a:cubicBezTo>
                    <a:pt x="10584" y="13102"/>
                    <a:pt x="10622" y="13033"/>
                    <a:pt x="10652" y="12965"/>
                  </a:cubicBezTo>
                  <a:lnTo>
                    <a:pt x="10667" y="12934"/>
                  </a:lnTo>
                  <a:cubicBezTo>
                    <a:pt x="10698" y="12873"/>
                    <a:pt x="10728" y="12813"/>
                    <a:pt x="10751" y="12744"/>
                  </a:cubicBezTo>
                  <a:cubicBezTo>
                    <a:pt x="10751" y="12736"/>
                    <a:pt x="10751" y="12736"/>
                    <a:pt x="10751" y="12736"/>
                  </a:cubicBezTo>
                  <a:cubicBezTo>
                    <a:pt x="11185" y="11732"/>
                    <a:pt x="11314" y="10561"/>
                    <a:pt x="11367" y="9503"/>
                  </a:cubicBezTo>
                  <a:cubicBezTo>
                    <a:pt x="11375" y="9313"/>
                    <a:pt x="11382" y="9123"/>
                    <a:pt x="11382" y="8932"/>
                  </a:cubicBezTo>
                  <a:cubicBezTo>
                    <a:pt x="11390" y="8651"/>
                    <a:pt x="11367" y="8377"/>
                    <a:pt x="11337" y="8103"/>
                  </a:cubicBezTo>
                  <a:lnTo>
                    <a:pt x="11337" y="8080"/>
                  </a:lnTo>
                  <a:cubicBezTo>
                    <a:pt x="11329" y="8004"/>
                    <a:pt x="11314" y="7921"/>
                    <a:pt x="11299" y="7837"/>
                  </a:cubicBezTo>
                  <a:cubicBezTo>
                    <a:pt x="11283" y="7776"/>
                    <a:pt x="11276" y="7708"/>
                    <a:pt x="11261" y="7647"/>
                  </a:cubicBezTo>
                  <a:cubicBezTo>
                    <a:pt x="11169" y="7297"/>
                    <a:pt x="11048" y="6947"/>
                    <a:pt x="10888" y="6620"/>
                  </a:cubicBezTo>
                  <a:cubicBezTo>
                    <a:pt x="10857" y="6544"/>
                    <a:pt x="10819" y="6467"/>
                    <a:pt x="10781" y="6391"/>
                  </a:cubicBezTo>
                  <a:cubicBezTo>
                    <a:pt x="10743" y="6315"/>
                    <a:pt x="10705" y="6247"/>
                    <a:pt x="10667" y="6171"/>
                  </a:cubicBezTo>
                  <a:lnTo>
                    <a:pt x="10667" y="6163"/>
                  </a:lnTo>
                  <a:cubicBezTo>
                    <a:pt x="10332" y="5593"/>
                    <a:pt x="9960" y="5037"/>
                    <a:pt x="9556" y="4505"/>
                  </a:cubicBezTo>
                  <a:lnTo>
                    <a:pt x="9503" y="4429"/>
                  </a:lnTo>
                  <a:cubicBezTo>
                    <a:pt x="9283" y="4132"/>
                    <a:pt x="9062" y="3835"/>
                    <a:pt x="8834" y="3546"/>
                  </a:cubicBezTo>
                  <a:cubicBezTo>
                    <a:pt x="8552" y="3173"/>
                    <a:pt x="8248" y="2800"/>
                    <a:pt x="7936" y="2450"/>
                  </a:cubicBezTo>
                  <a:cubicBezTo>
                    <a:pt x="7829" y="2344"/>
                    <a:pt x="7730" y="2230"/>
                    <a:pt x="7624" y="2123"/>
                  </a:cubicBezTo>
                  <a:cubicBezTo>
                    <a:pt x="7502" y="1994"/>
                    <a:pt x="7381" y="1880"/>
                    <a:pt x="7251" y="1758"/>
                  </a:cubicBezTo>
                  <a:cubicBezTo>
                    <a:pt x="7137" y="1652"/>
                    <a:pt x="7023" y="1553"/>
                    <a:pt x="6901" y="1446"/>
                  </a:cubicBezTo>
                  <a:cubicBezTo>
                    <a:pt x="6818" y="1385"/>
                    <a:pt x="6734" y="1317"/>
                    <a:pt x="6650" y="1256"/>
                  </a:cubicBezTo>
                  <a:lnTo>
                    <a:pt x="6589" y="1203"/>
                  </a:lnTo>
                  <a:cubicBezTo>
                    <a:pt x="6521" y="1157"/>
                    <a:pt x="6445" y="1104"/>
                    <a:pt x="6376" y="1051"/>
                  </a:cubicBezTo>
                  <a:lnTo>
                    <a:pt x="6346" y="1028"/>
                  </a:lnTo>
                  <a:cubicBezTo>
                    <a:pt x="6186" y="921"/>
                    <a:pt x="6034" y="822"/>
                    <a:pt x="5867" y="731"/>
                  </a:cubicBezTo>
                  <a:lnTo>
                    <a:pt x="5859" y="731"/>
                  </a:lnTo>
                  <a:lnTo>
                    <a:pt x="5745" y="663"/>
                  </a:lnTo>
                  <a:lnTo>
                    <a:pt x="5646" y="617"/>
                  </a:lnTo>
                  <a:lnTo>
                    <a:pt x="5517" y="548"/>
                  </a:lnTo>
                  <a:lnTo>
                    <a:pt x="5448" y="518"/>
                  </a:lnTo>
                  <a:cubicBezTo>
                    <a:pt x="5349" y="472"/>
                    <a:pt x="5258" y="427"/>
                    <a:pt x="5159" y="389"/>
                  </a:cubicBezTo>
                  <a:cubicBezTo>
                    <a:pt x="5091" y="358"/>
                    <a:pt x="5022" y="328"/>
                    <a:pt x="4954" y="305"/>
                  </a:cubicBezTo>
                  <a:cubicBezTo>
                    <a:pt x="4916" y="290"/>
                    <a:pt x="4885" y="282"/>
                    <a:pt x="4855" y="267"/>
                  </a:cubicBezTo>
                  <a:lnTo>
                    <a:pt x="4771" y="237"/>
                  </a:lnTo>
                  <a:cubicBezTo>
                    <a:pt x="4687" y="214"/>
                    <a:pt x="4604" y="191"/>
                    <a:pt x="4520" y="168"/>
                  </a:cubicBezTo>
                  <a:lnTo>
                    <a:pt x="4489" y="160"/>
                  </a:lnTo>
                  <a:lnTo>
                    <a:pt x="4375" y="130"/>
                  </a:lnTo>
                  <a:lnTo>
                    <a:pt x="4307" y="107"/>
                  </a:lnTo>
                  <a:cubicBezTo>
                    <a:pt x="4208" y="92"/>
                    <a:pt x="4117" y="69"/>
                    <a:pt x="4018" y="54"/>
                  </a:cubicBezTo>
                  <a:lnTo>
                    <a:pt x="3987" y="54"/>
                  </a:lnTo>
                  <a:lnTo>
                    <a:pt x="3896" y="39"/>
                  </a:lnTo>
                  <a:lnTo>
                    <a:pt x="3759" y="24"/>
                  </a:lnTo>
                  <a:cubicBezTo>
                    <a:pt x="3729" y="24"/>
                    <a:pt x="3706" y="16"/>
                    <a:pt x="3675" y="16"/>
                  </a:cubicBezTo>
                  <a:lnTo>
                    <a:pt x="3660" y="16"/>
                  </a:lnTo>
                  <a:cubicBezTo>
                    <a:pt x="3569" y="8"/>
                    <a:pt x="3485" y="8"/>
                    <a:pt x="3394" y="1"/>
                  </a:cubicBezTo>
                  <a:close/>
                </a:path>
              </a:pathLst>
            </a:custGeom>
            <a:solidFill>
              <a:srgbClr val="474E45">
                <a:alpha val="4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2"/>
            <p:cNvSpPr/>
            <p:nvPr/>
          </p:nvSpPr>
          <p:spPr>
            <a:xfrm flipH="1">
              <a:off x="1921177" y="4305865"/>
              <a:ext cx="543001" cy="554875"/>
            </a:xfrm>
            <a:custGeom>
              <a:rect b="b" l="l" r="r" t="t"/>
              <a:pathLst>
                <a:path extrusionOk="0" h="9159" w="8963">
                  <a:moveTo>
                    <a:pt x="1666" y="1"/>
                  </a:moveTo>
                  <a:cubicBezTo>
                    <a:pt x="1073" y="1"/>
                    <a:pt x="477" y="212"/>
                    <a:pt x="0" y="638"/>
                  </a:cubicBezTo>
                  <a:cubicBezTo>
                    <a:pt x="230" y="465"/>
                    <a:pt x="507" y="388"/>
                    <a:pt x="793" y="388"/>
                  </a:cubicBezTo>
                  <a:cubicBezTo>
                    <a:pt x="1275" y="388"/>
                    <a:pt x="1782" y="606"/>
                    <a:pt x="2130" y="950"/>
                  </a:cubicBezTo>
                  <a:cubicBezTo>
                    <a:pt x="2709" y="1520"/>
                    <a:pt x="2960" y="2334"/>
                    <a:pt x="3211" y="3110"/>
                  </a:cubicBezTo>
                  <a:cubicBezTo>
                    <a:pt x="3454" y="3879"/>
                    <a:pt x="3736" y="4693"/>
                    <a:pt x="4344" y="5225"/>
                  </a:cubicBezTo>
                  <a:cubicBezTo>
                    <a:pt x="5143" y="5940"/>
                    <a:pt x="6330" y="6024"/>
                    <a:pt x="7220" y="6610"/>
                  </a:cubicBezTo>
                  <a:cubicBezTo>
                    <a:pt x="8103" y="7181"/>
                    <a:pt x="8605" y="8170"/>
                    <a:pt x="8962" y="9159"/>
                  </a:cubicBezTo>
                  <a:cubicBezTo>
                    <a:pt x="8651" y="7820"/>
                    <a:pt x="8567" y="6366"/>
                    <a:pt x="7669" y="5469"/>
                  </a:cubicBezTo>
                  <a:cubicBezTo>
                    <a:pt x="6193" y="3871"/>
                    <a:pt x="5022" y="2205"/>
                    <a:pt x="3424" y="729"/>
                  </a:cubicBezTo>
                  <a:cubicBezTo>
                    <a:pt x="2939" y="244"/>
                    <a:pt x="2304" y="1"/>
                    <a:pt x="166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2"/>
            <p:cNvSpPr/>
            <p:nvPr/>
          </p:nvSpPr>
          <p:spPr>
            <a:xfrm flipH="1">
              <a:off x="2265466" y="4318648"/>
              <a:ext cx="97356" cy="42953"/>
            </a:xfrm>
            <a:custGeom>
              <a:rect b="b" l="l" r="r" t="t"/>
              <a:pathLst>
                <a:path extrusionOk="0" h="709" w="1607">
                  <a:moveTo>
                    <a:pt x="990" y="1"/>
                  </a:moveTo>
                  <a:cubicBezTo>
                    <a:pt x="655" y="122"/>
                    <a:pt x="328" y="267"/>
                    <a:pt x="1" y="411"/>
                  </a:cubicBezTo>
                  <a:cubicBezTo>
                    <a:pt x="153" y="488"/>
                    <a:pt x="290" y="586"/>
                    <a:pt x="419" y="708"/>
                  </a:cubicBezTo>
                  <a:lnTo>
                    <a:pt x="1089" y="526"/>
                  </a:lnTo>
                  <a:lnTo>
                    <a:pt x="1606" y="389"/>
                  </a:lnTo>
                  <a:cubicBezTo>
                    <a:pt x="1424" y="229"/>
                    <a:pt x="1218" y="100"/>
                    <a:pt x="99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2"/>
            <p:cNvSpPr/>
            <p:nvPr/>
          </p:nvSpPr>
          <p:spPr>
            <a:xfrm flipH="1">
              <a:off x="2126306" y="4484101"/>
              <a:ext cx="143823" cy="12965"/>
            </a:xfrm>
            <a:custGeom>
              <a:rect b="b" l="l" r="r" t="t"/>
              <a:pathLst>
                <a:path extrusionOk="0" h="214" w="2374">
                  <a:moveTo>
                    <a:pt x="2290" y="1"/>
                  </a:moveTo>
                  <a:cubicBezTo>
                    <a:pt x="2016" y="16"/>
                    <a:pt x="1735" y="24"/>
                    <a:pt x="1461" y="39"/>
                  </a:cubicBezTo>
                  <a:cubicBezTo>
                    <a:pt x="1012" y="69"/>
                    <a:pt x="563" y="100"/>
                    <a:pt x="114" y="138"/>
                  </a:cubicBezTo>
                  <a:lnTo>
                    <a:pt x="0" y="145"/>
                  </a:lnTo>
                  <a:lnTo>
                    <a:pt x="8" y="168"/>
                  </a:lnTo>
                  <a:lnTo>
                    <a:pt x="23" y="214"/>
                  </a:lnTo>
                  <a:cubicBezTo>
                    <a:pt x="350" y="184"/>
                    <a:pt x="677" y="153"/>
                    <a:pt x="1012" y="138"/>
                  </a:cubicBezTo>
                  <a:cubicBezTo>
                    <a:pt x="1461" y="115"/>
                    <a:pt x="1917" y="107"/>
                    <a:pt x="2374" y="92"/>
                  </a:cubicBezTo>
                  <a:lnTo>
                    <a:pt x="229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2"/>
            <p:cNvSpPr/>
            <p:nvPr/>
          </p:nvSpPr>
          <p:spPr>
            <a:xfrm flipH="1">
              <a:off x="2187132" y="4414066"/>
              <a:ext cx="107897" cy="13873"/>
            </a:xfrm>
            <a:custGeom>
              <a:rect b="b" l="l" r="r" t="t"/>
              <a:pathLst>
                <a:path extrusionOk="0" h="229" w="1781">
                  <a:moveTo>
                    <a:pt x="1689" y="0"/>
                  </a:moveTo>
                  <a:lnTo>
                    <a:pt x="1408" y="23"/>
                  </a:lnTo>
                  <a:cubicBezTo>
                    <a:pt x="1218" y="39"/>
                    <a:pt x="1027" y="54"/>
                    <a:pt x="837" y="77"/>
                  </a:cubicBezTo>
                  <a:cubicBezTo>
                    <a:pt x="609" y="107"/>
                    <a:pt x="366" y="115"/>
                    <a:pt x="130" y="145"/>
                  </a:cubicBezTo>
                  <a:lnTo>
                    <a:pt x="0" y="160"/>
                  </a:lnTo>
                  <a:cubicBezTo>
                    <a:pt x="8" y="183"/>
                    <a:pt x="23" y="206"/>
                    <a:pt x="31" y="229"/>
                  </a:cubicBezTo>
                  <a:cubicBezTo>
                    <a:pt x="335" y="191"/>
                    <a:pt x="632" y="168"/>
                    <a:pt x="936" y="145"/>
                  </a:cubicBezTo>
                  <a:cubicBezTo>
                    <a:pt x="1218" y="137"/>
                    <a:pt x="1499" y="115"/>
                    <a:pt x="1781" y="99"/>
                  </a:cubicBezTo>
                  <a:lnTo>
                    <a:pt x="1689"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2"/>
            <p:cNvSpPr/>
            <p:nvPr/>
          </p:nvSpPr>
          <p:spPr>
            <a:xfrm flipH="1">
              <a:off x="2247957" y="4354150"/>
              <a:ext cx="77970" cy="20780"/>
            </a:xfrm>
            <a:custGeom>
              <a:rect b="b" l="l" r="r" t="t"/>
              <a:pathLst>
                <a:path extrusionOk="0" h="343" w="1287">
                  <a:moveTo>
                    <a:pt x="1210" y="0"/>
                  </a:moveTo>
                  <a:cubicBezTo>
                    <a:pt x="959" y="69"/>
                    <a:pt x="708" y="137"/>
                    <a:pt x="450" y="206"/>
                  </a:cubicBezTo>
                  <a:lnTo>
                    <a:pt x="1" y="328"/>
                  </a:lnTo>
                  <a:lnTo>
                    <a:pt x="16" y="343"/>
                  </a:lnTo>
                  <a:cubicBezTo>
                    <a:pt x="434" y="244"/>
                    <a:pt x="860" y="145"/>
                    <a:pt x="1286" y="77"/>
                  </a:cubicBezTo>
                  <a:lnTo>
                    <a:pt x="1210"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2"/>
            <p:cNvSpPr/>
            <p:nvPr/>
          </p:nvSpPr>
          <p:spPr>
            <a:xfrm flipH="1">
              <a:off x="2206034" y="4371173"/>
              <a:ext cx="109291" cy="38349"/>
            </a:xfrm>
            <a:custGeom>
              <a:rect b="b" l="l" r="r" t="t"/>
              <a:pathLst>
                <a:path extrusionOk="0" h="633" w="1804">
                  <a:moveTo>
                    <a:pt x="1332" y="1"/>
                  </a:moveTo>
                  <a:cubicBezTo>
                    <a:pt x="883" y="69"/>
                    <a:pt x="442" y="176"/>
                    <a:pt x="1" y="282"/>
                  </a:cubicBezTo>
                  <a:cubicBezTo>
                    <a:pt x="77" y="397"/>
                    <a:pt x="145" y="511"/>
                    <a:pt x="214" y="632"/>
                  </a:cubicBezTo>
                  <a:cubicBezTo>
                    <a:pt x="328" y="625"/>
                    <a:pt x="442" y="610"/>
                    <a:pt x="548" y="594"/>
                  </a:cubicBezTo>
                  <a:cubicBezTo>
                    <a:pt x="967" y="556"/>
                    <a:pt x="1385" y="511"/>
                    <a:pt x="1804" y="480"/>
                  </a:cubicBezTo>
                  <a:cubicBezTo>
                    <a:pt x="1652" y="320"/>
                    <a:pt x="1492" y="161"/>
                    <a:pt x="133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2"/>
            <p:cNvSpPr/>
            <p:nvPr/>
          </p:nvSpPr>
          <p:spPr>
            <a:xfrm flipH="1">
              <a:off x="1931772" y="4788774"/>
              <a:ext cx="21749" cy="21749"/>
            </a:xfrm>
            <a:custGeom>
              <a:rect b="b" l="l" r="r" t="t"/>
              <a:pathLst>
                <a:path extrusionOk="0" h="359" w="359">
                  <a:moveTo>
                    <a:pt x="1" y="1"/>
                  </a:moveTo>
                  <a:cubicBezTo>
                    <a:pt x="47" y="77"/>
                    <a:pt x="85" y="161"/>
                    <a:pt x="130" y="237"/>
                  </a:cubicBezTo>
                  <a:cubicBezTo>
                    <a:pt x="206" y="275"/>
                    <a:pt x="282" y="313"/>
                    <a:pt x="359" y="358"/>
                  </a:cubicBezTo>
                  <a:cubicBezTo>
                    <a:pt x="343" y="259"/>
                    <a:pt x="320" y="153"/>
                    <a:pt x="305" y="54"/>
                  </a:cubicBezTo>
                  <a:cubicBezTo>
                    <a:pt x="199" y="31"/>
                    <a:pt x="100" y="16"/>
                    <a:pt x="1" y="1"/>
                  </a:cubicBezTo>
                  <a:close/>
                </a:path>
              </a:pathLst>
            </a:custGeom>
            <a:solidFill>
              <a:srgbClr val="979E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2"/>
            <p:cNvSpPr/>
            <p:nvPr/>
          </p:nvSpPr>
          <p:spPr>
            <a:xfrm flipH="1">
              <a:off x="1958066" y="4683238"/>
              <a:ext cx="114804" cy="20780"/>
            </a:xfrm>
            <a:custGeom>
              <a:rect b="b" l="l" r="r" t="t"/>
              <a:pathLst>
                <a:path extrusionOk="0" h="343" w="1895">
                  <a:moveTo>
                    <a:pt x="0" y="1"/>
                  </a:moveTo>
                  <a:cubicBezTo>
                    <a:pt x="69" y="23"/>
                    <a:pt x="130" y="54"/>
                    <a:pt x="198" y="84"/>
                  </a:cubicBezTo>
                  <a:cubicBezTo>
                    <a:pt x="769" y="153"/>
                    <a:pt x="1332" y="229"/>
                    <a:pt x="1895" y="343"/>
                  </a:cubicBezTo>
                  <a:cubicBezTo>
                    <a:pt x="1864" y="259"/>
                    <a:pt x="1826" y="183"/>
                    <a:pt x="1796" y="107"/>
                  </a:cubicBezTo>
                  <a:cubicBezTo>
                    <a:pt x="1195" y="69"/>
                    <a:pt x="594" y="16"/>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2"/>
            <p:cNvSpPr/>
            <p:nvPr/>
          </p:nvSpPr>
          <p:spPr>
            <a:xfrm flipH="1">
              <a:off x="1995869" y="4639921"/>
              <a:ext cx="14297" cy="1454"/>
            </a:xfrm>
            <a:custGeom>
              <a:rect b="b" l="l" r="r" t="t"/>
              <a:pathLst>
                <a:path extrusionOk="0" h="24" w="236">
                  <a:moveTo>
                    <a:pt x="0" y="0"/>
                  </a:moveTo>
                  <a:lnTo>
                    <a:pt x="236" y="23"/>
                  </a:lnTo>
                  <a:lnTo>
                    <a:pt x="213" y="0"/>
                  </a:lnTo>
                  <a:close/>
                </a:path>
              </a:pathLst>
            </a:custGeom>
            <a:solidFill>
              <a:srgbClr val="979E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2"/>
            <p:cNvSpPr/>
            <p:nvPr/>
          </p:nvSpPr>
          <p:spPr>
            <a:xfrm flipH="1">
              <a:off x="1971880" y="4650826"/>
              <a:ext cx="180294" cy="23264"/>
            </a:xfrm>
            <a:custGeom>
              <a:rect b="b" l="l" r="r" t="t"/>
              <a:pathLst>
                <a:path extrusionOk="0" h="384" w="2976">
                  <a:moveTo>
                    <a:pt x="990" y="1"/>
                  </a:moveTo>
                  <a:cubicBezTo>
                    <a:pt x="660" y="1"/>
                    <a:pt x="331" y="12"/>
                    <a:pt x="1" y="33"/>
                  </a:cubicBezTo>
                  <a:cubicBezTo>
                    <a:pt x="199" y="125"/>
                    <a:pt x="412" y="208"/>
                    <a:pt x="617" y="284"/>
                  </a:cubicBezTo>
                  <a:lnTo>
                    <a:pt x="716" y="284"/>
                  </a:lnTo>
                  <a:cubicBezTo>
                    <a:pt x="759" y="284"/>
                    <a:pt x="803" y="284"/>
                    <a:pt x="846" y="284"/>
                  </a:cubicBezTo>
                  <a:cubicBezTo>
                    <a:pt x="1556" y="284"/>
                    <a:pt x="2266" y="340"/>
                    <a:pt x="2976" y="383"/>
                  </a:cubicBezTo>
                  <a:cubicBezTo>
                    <a:pt x="2922" y="292"/>
                    <a:pt x="2869" y="208"/>
                    <a:pt x="2808" y="117"/>
                  </a:cubicBezTo>
                  <a:cubicBezTo>
                    <a:pt x="2202" y="38"/>
                    <a:pt x="1596" y="1"/>
                    <a:pt x="99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2"/>
            <p:cNvSpPr/>
            <p:nvPr/>
          </p:nvSpPr>
          <p:spPr>
            <a:xfrm flipH="1">
              <a:off x="2143330" y="4434362"/>
              <a:ext cx="143883" cy="43377"/>
            </a:xfrm>
            <a:custGeom>
              <a:rect b="b" l="l" r="r" t="t"/>
              <a:pathLst>
                <a:path extrusionOk="0" h="716" w="2375">
                  <a:moveTo>
                    <a:pt x="1773" y="0"/>
                  </a:moveTo>
                  <a:cubicBezTo>
                    <a:pt x="1363" y="23"/>
                    <a:pt x="952" y="38"/>
                    <a:pt x="541" y="76"/>
                  </a:cubicBezTo>
                  <a:cubicBezTo>
                    <a:pt x="358" y="84"/>
                    <a:pt x="176" y="107"/>
                    <a:pt x="1" y="130"/>
                  </a:cubicBezTo>
                  <a:cubicBezTo>
                    <a:pt x="69" y="320"/>
                    <a:pt x="138" y="518"/>
                    <a:pt x="206" y="715"/>
                  </a:cubicBezTo>
                  <a:lnTo>
                    <a:pt x="488" y="700"/>
                  </a:lnTo>
                  <a:cubicBezTo>
                    <a:pt x="929" y="670"/>
                    <a:pt x="1370" y="632"/>
                    <a:pt x="1819" y="609"/>
                  </a:cubicBezTo>
                  <a:lnTo>
                    <a:pt x="2374" y="578"/>
                  </a:lnTo>
                  <a:cubicBezTo>
                    <a:pt x="2207" y="388"/>
                    <a:pt x="2032" y="190"/>
                    <a:pt x="186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2"/>
            <p:cNvSpPr/>
            <p:nvPr/>
          </p:nvSpPr>
          <p:spPr>
            <a:xfrm flipH="1">
              <a:off x="1945161" y="4723829"/>
              <a:ext cx="59007" cy="23082"/>
            </a:xfrm>
            <a:custGeom>
              <a:rect b="b" l="l" r="r" t="t"/>
              <a:pathLst>
                <a:path extrusionOk="0" h="381" w="974">
                  <a:moveTo>
                    <a:pt x="0" y="0"/>
                  </a:moveTo>
                  <a:lnTo>
                    <a:pt x="0" y="0"/>
                  </a:lnTo>
                  <a:cubicBezTo>
                    <a:pt x="61" y="53"/>
                    <a:pt x="122" y="114"/>
                    <a:pt x="183" y="175"/>
                  </a:cubicBezTo>
                  <a:cubicBezTo>
                    <a:pt x="426" y="213"/>
                    <a:pt x="670" y="274"/>
                    <a:pt x="905" y="350"/>
                  </a:cubicBezTo>
                  <a:cubicBezTo>
                    <a:pt x="928" y="358"/>
                    <a:pt x="951" y="365"/>
                    <a:pt x="974" y="380"/>
                  </a:cubicBezTo>
                  <a:cubicBezTo>
                    <a:pt x="951" y="282"/>
                    <a:pt x="928" y="198"/>
                    <a:pt x="905" y="107"/>
                  </a:cubicBezTo>
                  <a:cubicBezTo>
                    <a:pt x="601" y="53"/>
                    <a:pt x="304" y="15"/>
                    <a:pt x="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2"/>
            <p:cNvSpPr/>
            <p:nvPr/>
          </p:nvSpPr>
          <p:spPr>
            <a:xfrm flipH="1">
              <a:off x="1938254" y="4752848"/>
              <a:ext cx="39197" cy="23082"/>
            </a:xfrm>
            <a:custGeom>
              <a:rect b="b" l="l" r="r" t="t"/>
              <a:pathLst>
                <a:path extrusionOk="0" h="381" w="647">
                  <a:moveTo>
                    <a:pt x="0" y="0"/>
                  </a:moveTo>
                  <a:lnTo>
                    <a:pt x="0" y="0"/>
                  </a:lnTo>
                  <a:cubicBezTo>
                    <a:pt x="84" y="99"/>
                    <a:pt x="160" y="206"/>
                    <a:pt x="229" y="312"/>
                  </a:cubicBezTo>
                  <a:cubicBezTo>
                    <a:pt x="373" y="335"/>
                    <a:pt x="510" y="358"/>
                    <a:pt x="647" y="381"/>
                  </a:cubicBezTo>
                  <a:cubicBezTo>
                    <a:pt x="632" y="320"/>
                    <a:pt x="617" y="251"/>
                    <a:pt x="601" y="191"/>
                  </a:cubicBezTo>
                  <a:cubicBezTo>
                    <a:pt x="411" y="114"/>
                    <a:pt x="206" y="46"/>
                    <a:pt x="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2"/>
            <p:cNvSpPr/>
            <p:nvPr/>
          </p:nvSpPr>
          <p:spPr>
            <a:xfrm flipH="1">
              <a:off x="1921170" y="4825669"/>
              <a:ext cx="13873" cy="35562"/>
            </a:xfrm>
            <a:custGeom>
              <a:rect b="b" l="l" r="r" t="t"/>
              <a:pathLst>
                <a:path extrusionOk="0" h="587" w="229">
                  <a:moveTo>
                    <a:pt x="0" y="0"/>
                  </a:moveTo>
                  <a:lnTo>
                    <a:pt x="0" y="0"/>
                  </a:lnTo>
                  <a:cubicBezTo>
                    <a:pt x="84" y="191"/>
                    <a:pt x="160" y="388"/>
                    <a:pt x="228" y="586"/>
                  </a:cubicBezTo>
                  <a:cubicBezTo>
                    <a:pt x="190" y="419"/>
                    <a:pt x="152" y="251"/>
                    <a:pt x="122" y="84"/>
                  </a:cubicBezTo>
                  <a:cubicBezTo>
                    <a:pt x="84" y="54"/>
                    <a:pt x="38" y="23"/>
                    <a:pt x="0" y="0"/>
                  </a:cubicBezTo>
                  <a:close/>
                </a:path>
              </a:pathLst>
            </a:custGeom>
            <a:solidFill>
              <a:srgbClr val="979E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2"/>
            <p:cNvSpPr/>
            <p:nvPr/>
          </p:nvSpPr>
          <p:spPr>
            <a:xfrm flipH="1">
              <a:off x="2053910" y="4552499"/>
              <a:ext cx="190895" cy="32169"/>
            </a:xfrm>
            <a:custGeom>
              <a:rect b="b" l="l" r="r" t="t"/>
              <a:pathLst>
                <a:path extrusionOk="0" h="531" w="3151">
                  <a:moveTo>
                    <a:pt x="2160" y="1"/>
                  </a:moveTo>
                  <a:cubicBezTo>
                    <a:pt x="1550" y="1"/>
                    <a:pt x="939" y="32"/>
                    <a:pt x="328" y="104"/>
                  </a:cubicBezTo>
                  <a:lnTo>
                    <a:pt x="1" y="142"/>
                  </a:lnTo>
                  <a:cubicBezTo>
                    <a:pt x="62" y="272"/>
                    <a:pt x="130" y="401"/>
                    <a:pt x="206" y="530"/>
                  </a:cubicBezTo>
                  <a:cubicBezTo>
                    <a:pt x="906" y="470"/>
                    <a:pt x="1614" y="439"/>
                    <a:pt x="2313" y="416"/>
                  </a:cubicBezTo>
                  <a:lnTo>
                    <a:pt x="3150" y="386"/>
                  </a:lnTo>
                  <a:cubicBezTo>
                    <a:pt x="3044" y="264"/>
                    <a:pt x="2945" y="142"/>
                    <a:pt x="2838" y="13"/>
                  </a:cubicBezTo>
                  <a:cubicBezTo>
                    <a:pt x="2612" y="5"/>
                    <a:pt x="2386" y="1"/>
                    <a:pt x="216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2"/>
            <p:cNvSpPr/>
            <p:nvPr/>
          </p:nvSpPr>
          <p:spPr>
            <a:xfrm flipH="1">
              <a:off x="2011078" y="4606479"/>
              <a:ext cx="202406" cy="22416"/>
            </a:xfrm>
            <a:custGeom>
              <a:rect b="b" l="l" r="r" t="t"/>
              <a:pathLst>
                <a:path extrusionOk="0" h="370" w="3341">
                  <a:moveTo>
                    <a:pt x="1608" y="1"/>
                  </a:moveTo>
                  <a:cubicBezTo>
                    <a:pt x="1135" y="1"/>
                    <a:pt x="661" y="21"/>
                    <a:pt x="191" y="50"/>
                  </a:cubicBezTo>
                  <a:lnTo>
                    <a:pt x="1" y="58"/>
                  </a:lnTo>
                  <a:cubicBezTo>
                    <a:pt x="62" y="134"/>
                    <a:pt x="130" y="202"/>
                    <a:pt x="206" y="271"/>
                  </a:cubicBezTo>
                  <a:cubicBezTo>
                    <a:pt x="252" y="301"/>
                    <a:pt x="290" y="339"/>
                    <a:pt x="336" y="370"/>
                  </a:cubicBezTo>
                  <a:cubicBezTo>
                    <a:pt x="960" y="317"/>
                    <a:pt x="1583" y="294"/>
                    <a:pt x="2215" y="294"/>
                  </a:cubicBezTo>
                  <a:cubicBezTo>
                    <a:pt x="2595" y="294"/>
                    <a:pt x="2968" y="294"/>
                    <a:pt x="3341" y="301"/>
                  </a:cubicBezTo>
                  <a:lnTo>
                    <a:pt x="3151" y="88"/>
                  </a:lnTo>
                  <a:cubicBezTo>
                    <a:pt x="2639" y="25"/>
                    <a:pt x="2124" y="1"/>
                    <a:pt x="160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2"/>
            <p:cNvSpPr/>
            <p:nvPr/>
          </p:nvSpPr>
          <p:spPr>
            <a:xfrm flipH="1">
              <a:off x="2094500" y="4504396"/>
              <a:ext cx="169631" cy="32351"/>
            </a:xfrm>
            <a:custGeom>
              <a:rect b="b" l="l" r="r" t="t"/>
              <a:pathLst>
                <a:path extrusionOk="0" h="534" w="2800">
                  <a:moveTo>
                    <a:pt x="2480" y="1"/>
                  </a:moveTo>
                  <a:lnTo>
                    <a:pt x="2191" y="8"/>
                  </a:lnTo>
                  <a:cubicBezTo>
                    <a:pt x="1955" y="16"/>
                    <a:pt x="1720" y="23"/>
                    <a:pt x="1484" y="31"/>
                  </a:cubicBezTo>
                  <a:cubicBezTo>
                    <a:pt x="1210" y="39"/>
                    <a:pt x="936" y="39"/>
                    <a:pt x="662" y="62"/>
                  </a:cubicBezTo>
                  <a:cubicBezTo>
                    <a:pt x="441" y="69"/>
                    <a:pt x="221" y="92"/>
                    <a:pt x="0" y="115"/>
                  </a:cubicBezTo>
                  <a:cubicBezTo>
                    <a:pt x="46" y="252"/>
                    <a:pt x="99" y="396"/>
                    <a:pt x="152" y="533"/>
                  </a:cubicBezTo>
                  <a:cubicBezTo>
                    <a:pt x="419" y="510"/>
                    <a:pt x="685" y="480"/>
                    <a:pt x="959" y="465"/>
                  </a:cubicBezTo>
                  <a:cubicBezTo>
                    <a:pt x="1453" y="419"/>
                    <a:pt x="1948" y="381"/>
                    <a:pt x="2442" y="381"/>
                  </a:cubicBezTo>
                  <a:lnTo>
                    <a:pt x="2800" y="381"/>
                  </a:lnTo>
                  <a:lnTo>
                    <a:pt x="248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2"/>
            <p:cNvSpPr/>
            <p:nvPr/>
          </p:nvSpPr>
          <p:spPr>
            <a:xfrm flipH="1">
              <a:off x="2036884" y="4590122"/>
              <a:ext cx="52101" cy="5150"/>
            </a:xfrm>
            <a:custGeom>
              <a:rect b="b" l="l" r="r" t="t"/>
              <a:pathLst>
                <a:path extrusionOk="0" h="85" w="860">
                  <a:moveTo>
                    <a:pt x="784" y="1"/>
                  </a:moveTo>
                  <a:lnTo>
                    <a:pt x="0" y="31"/>
                  </a:lnTo>
                  <a:lnTo>
                    <a:pt x="23" y="31"/>
                  </a:lnTo>
                  <a:cubicBezTo>
                    <a:pt x="304" y="39"/>
                    <a:pt x="578" y="62"/>
                    <a:pt x="860" y="84"/>
                  </a:cubicBezTo>
                  <a:lnTo>
                    <a:pt x="78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2"/>
            <p:cNvSpPr/>
            <p:nvPr/>
          </p:nvSpPr>
          <p:spPr>
            <a:xfrm flipH="1">
              <a:off x="1776930" y="4220866"/>
              <a:ext cx="691428" cy="817319"/>
            </a:xfrm>
            <a:custGeom>
              <a:rect b="b" l="l" r="r" t="t"/>
              <a:pathLst>
                <a:path extrusionOk="0" h="13491" w="11413">
                  <a:moveTo>
                    <a:pt x="3300" y="1"/>
                  </a:moveTo>
                  <a:cubicBezTo>
                    <a:pt x="3268" y="1"/>
                    <a:pt x="3236" y="1"/>
                    <a:pt x="3204" y="2"/>
                  </a:cubicBezTo>
                  <a:cubicBezTo>
                    <a:pt x="1850" y="32"/>
                    <a:pt x="472" y="823"/>
                    <a:pt x="1" y="2094"/>
                  </a:cubicBezTo>
                  <a:cubicBezTo>
                    <a:pt x="31" y="2071"/>
                    <a:pt x="54" y="2056"/>
                    <a:pt x="77" y="2033"/>
                  </a:cubicBezTo>
                  <a:cubicBezTo>
                    <a:pt x="548" y="1609"/>
                    <a:pt x="1140" y="1400"/>
                    <a:pt x="1731" y="1400"/>
                  </a:cubicBezTo>
                  <a:cubicBezTo>
                    <a:pt x="2372" y="1400"/>
                    <a:pt x="3010" y="1646"/>
                    <a:pt x="3493" y="2132"/>
                  </a:cubicBezTo>
                  <a:cubicBezTo>
                    <a:pt x="5098" y="3608"/>
                    <a:pt x="6270" y="5266"/>
                    <a:pt x="7746" y="6872"/>
                  </a:cubicBezTo>
                  <a:cubicBezTo>
                    <a:pt x="8643" y="7769"/>
                    <a:pt x="8727" y="9223"/>
                    <a:pt x="9031" y="10562"/>
                  </a:cubicBezTo>
                  <a:cubicBezTo>
                    <a:pt x="9054" y="10622"/>
                    <a:pt x="9077" y="10683"/>
                    <a:pt x="9092" y="10737"/>
                  </a:cubicBezTo>
                  <a:cubicBezTo>
                    <a:pt x="9206" y="11071"/>
                    <a:pt x="9313" y="11414"/>
                    <a:pt x="9419" y="11748"/>
                  </a:cubicBezTo>
                  <a:cubicBezTo>
                    <a:pt x="9450" y="11832"/>
                    <a:pt x="9488" y="11908"/>
                    <a:pt x="9534" y="11984"/>
                  </a:cubicBezTo>
                  <a:cubicBezTo>
                    <a:pt x="9785" y="12456"/>
                    <a:pt x="9982" y="12951"/>
                    <a:pt x="10127" y="13460"/>
                  </a:cubicBezTo>
                  <a:cubicBezTo>
                    <a:pt x="10156" y="13480"/>
                    <a:pt x="10186" y="13490"/>
                    <a:pt x="10218" y="13490"/>
                  </a:cubicBezTo>
                  <a:cubicBezTo>
                    <a:pt x="10310" y="13490"/>
                    <a:pt x="10415" y="13400"/>
                    <a:pt x="10545" y="13179"/>
                  </a:cubicBezTo>
                  <a:cubicBezTo>
                    <a:pt x="11154" y="12098"/>
                    <a:pt x="11314" y="10729"/>
                    <a:pt x="11375" y="9512"/>
                  </a:cubicBezTo>
                  <a:cubicBezTo>
                    <a:pt x="11413" y="8956"/>
                    <a:pt x="11390" y="8401"/>
                    <a:pt x="11306" y="7853"/>
                  </a:cubicBezTo>
                  <a:cubicBezTo>
                    <a:pt x="11063" y="6605"/>
                    <a:pt x="10302" y="5533"/>
                    <a:pt x="9549" y="4513"/>
                  </a:cubicBezTo>
                  <a:cubicBezTo>
                    <a:pt x="8750" y="3418"/>
                    <a:pt x="7936" y="2322"/>
                    <a:pt x="6901" y="1455"/>
                  </a:cubicBezTo>
                  <a:cubicBezTo>
                    <a:pt x="5884" y="608"/>
                    <a:pt x="4619" y="1"/>
                    <a:pt x="330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2"/>
            <p:cNvSpPr/>
            <p:nvPr/>
          </p:nvSpPr>
          <p:spPr>
            <a:xfrm flipH="1">
              <a:off x="2241534" y="4221412"/>
              <a:ext cx="42468" cy="83483"/>
            </a:xfrm>
            <a:custGeom>
              <a:rect b="b" l="l" r="r" t="t"/>
              <a:pathLst>
                <a:path extrusionOk="0" h="1378" w="701">
                  <a:moveTo>
                    <a:pt x="153" y="0"/>
                  </a:moveTo>
                  <a:cubicBezTo>
                    <a:pt x="100" y="0"/>
                    <a:pt x="54" y="0"/>
                    <a:pt x="1" y="8"/>
                  </a:cubicBezTo>
                  <a:cubicBezTo>
                    <a:pt x="260" y="449"/>
                    <a:pt x="495" y="906"/>
                    <a:pt x="701" y="1377"/>
                  </a:cubicBezTo>
                  <a:cubicBezTo>
                    <a:pt x="655" y="1149"/>
                    <a:pt x="610" y="921"/>
                    <a:pt x="541" y="693"/>
                  </a:cubicBezTo>
                  <a:cubicBezTo>
                    <a:pt x="480" y="464"/>
                    <a:pt x="419" y="236"/>
                    <a:pt x="35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2"/>
            <p:cNvSpPr/>
            <p:nvPr/>
          </p:nvSpPr>
          <p:spPr>
            <a:xfrm flipH="1">
              <a:off x="2193552" y="4227833"/>
              <a:ext cx="14358" cy="42044"/>
            </a:xfrm>
            <a:custGeom>
              <a:rect b="b" l="l" r="r" t="t"/>
              <a:pathLst>
                <a:path extrusionOk="0" h="694" w="237">
                  <a:moveTo>
                    <a:pt x="0" y="1"/>
                  </a:moveTo>
                  <a:lnTo>
                    <a:pt x="0" y="1"/>
                  </a:lnTo>
                  <a:cubicBezTo>
                    <a:pt x="92" y="229"/>
                    <a:pt x="168" y="457"/>
                    <a:pt x="236" y="693"/>
                  </a:cubicBezTo>
                  <a:cubicBezTo>
                    <a:pt x="229" y="480"/>
                    <a:pt x="221" y="267"/>
                    <a:pt x="221" y="62"/>
                  </a:cubicBezTo>
                  <a:cubicBezTo>
                    <a:pt x="145" y="39"/>
                    <a:pt x="76" y="24"/>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2"/>
            <p:cNvSpPr/>
            <p:nvPr/>
          </p:nvSpPr>
          <p:spPr>
            <a:xfrm flipH="1">
              <a:off x="2006472" y="4327856"/>
              <a:ext cx="64581" cy="253114"/>
            </a:xfrm>
            <a:custGeom>
              <a:rect b="b" l="l" r="r" t="t"/>
              <a:pathLst>
                <a:path extrusionOk="0" h="4178" w="1066">
                  <a:moveTo>
                    <a:pt x="693" y="1"/>
                  </a:moveTo>
                  <a:cubicBezTo>
                    <a:pt x="625" y="336"/>
                    <a:pt x="579" y="670"/>
                    <a:pt x="533" y="1005"/>
                  </a:cubicBezTo>
                  <a:cubicBezTo>
                    <a:pt x="480" y="1401"/>
                    <a:pt x="396" y="1789"/>
                    <a:pt x="320" y="2177"/>
                  </a:cubicBezTo>
                  <a:cubicBezTo>
                    <a:pt x="214" y="2702"/>
                    <a:pt x="115" y="3227"/>
                    <a:pt x="1" y="3752"/>
                  </a:cubicBezTo>
                  <a:cubicBezTo>
                    <a:pt x="123" y="3896"/>
                    <a:pt x="244" y="4041"/>
                    <a:pt x="366" y="4178"/>
                  </a:cubicBezTo>
                  <a:cubicBezTo>
                    <a:pt x="381" y="4124"/>
                    <a:pt x="389" y="4071"/>
                    <a:pt x="404" y="4018"/>
                  </a:cubicBezTo>
                  <a:cubicBezTo>
                    <a:pt x="503" y="3645"/>
                    <a:pt x="610" y="3272"/>
                    <a:pt x="708" y="2892"/>
                  </a:cubicBezTo>
                  <a:cubicBezTo>
                    <a:pt x="716" y="2801"/>
                    <a:pt x="731" y="2702"/>
                    <a:pt x="739" y="2610"/>
                  </a:cubicBezTo>
                  <a:cubicBezTo>
                    <a:pt x="792" y="2169"/>
                    <a:pt x="861" y="1735"/>
                    <a:pt x="929" y="1302"/>
                  </a:cubicBezTo>
                  <a:cubicBezTo>
                    <a:pt x="982" y="990"/>
                    <a:pt x="1028" y="678"/>
                    <a:pt x="1066" y="366"/>
                  </a:cubicBezTo>
                  <a:cubicBezTo>
                    <a:pt x="944" y="237"/>
                    <a:pt x="823" y="115"/>
                    <a:pt x="69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2"/>
            <p:cNvSpPr/>
            <p:nvPr/>
          </p:nvSpPr>
          <p:spPr>
            <a:xfrm flipH="1">
              <a:off x="2112916" y="4252309"/>
              <a:ext cx="25384" cy="71911"/>
            </a:xfrm>
            <a:custGeom>
              <a:rect b="b" l="l" r="r" t="t"/>
              <a:pathLst>
                <a:path extrusionOk="0" h="1187" w="419">
                  <a:moveTo>
                    <a:pt x="0" y="0"/>
                  </a:moveTo>
                  <a:lnTo>
                    <a:pt x="0" y="0"/>
                  </a:lnTo>
                  <a:cubicBezTo>
                    <a:pt x="91" y="396"/>
                    <a:pt x="167" y="791"/>
                    <a:pt x="228" y="1187"/>
                  </a:cubicBezTo>
                  <a:cubicBezTo>
                    <a:pt x="289" y="867"/>
                    <a:pt x="350" y="540"/>
                    <a:pt x="419" y="221"/>
                  </a:cubicBezTo>
                  <a:cubicBezTo>
                    <a:pt x="282" y="145"/>
                    <a:pt x="137" y="69"/>
                    <a:pt x="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2"/>
            <p:cNvSpPr/>
            <p:nvPr/>
          </p:nvSpPr>
          <p:spPr>
            <a:xfrm flipH="1">
              <a:off x="1903177" y="4452294"/>
              <a:ext cx="76152" cy="211675"/>
            </a:xfrm>
            <a:custGeom>
              <a:rect b="b" l="l" r="r" t="t"/>
              <a:pathLst>
                <a:path extrusionOk="0" h="3494" w="1257">
                  <a:moveTo>
                    <a:pt x="959" y="1"/>
                  </a:moveTo>
                  <a:cubicBezTo>
                    <a:pt x="899" y="343"/>
                    <a:pt x="830" y="686"/>
                    <a:pt x="754" y="1028"/>
                  </a:cubicBezTo>
                  <a:cubicBezTo>
                    <a:pt x="701" y="1310"/>
                    <a:pt x="640" y="1583"/>
                    <a:pt x="571" y="1857"/>
                  </a:cubicBezTo>
                  <a:cubicBezTo>
                    <a:pt x="495" y="2146"/>
                    <a:pt x="404" y="2420"/>
                    <a:pt x="305" y="2694"/>
                  </a:cubicBezTo>
                  <a:cubicBezTo>
                    <a:pt x="206" y="2953"/>
                    <a:pt x="100" y="3204"/>
                    <a:pt x="1" y="3455"/>
                  </a:cubicBezTo>
                  <a:lnTo>
                    <a:pt x="24" y="3493"/>
                  </a:lnTo>
                  <a:cubicBezTo>
                    <a:pt x="69" y="3379"/>
                    <a:pt x="115" y="3265"/>
                    <a:pt x="176" y="3151"/>
                  </a:cubicBezTo>
                  <a:cubicBezTo>
                    <a:pt x="282" y="2884"/>
                    <a:pt x="419" y="2626"/>
                    <a:pt x="511" y="2359"/>
                  </a:cubicBezTo>
                  <a:cubicBezTo>
                    <a:pt x="632" y="2032"/>
                    <a:pt x="739" y="1698"/>
                    <a:pt x="853" y="1363"/>
                  </a:cubicBezTo>
                  <a:cubicBezTo>
                    <a:pt x="967" y="1036"/>
                    <a:pt x="1104" y="709"/>
                    <a:pt x="1256" y="397"/>
                  </a:cubicBezTo>
                  <a:cubicBezTo>
                    <a:pt x="1157" y="260"/>
                    <a:pt x="1058" y="130"/>
                    <a:pt x="9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2"/>
            <p:cNvSpPr/>
            <p:nvPr/>
          </p:nvSpPr>
          <p:spPr>
            <a:xfrm flipH="1">
              <a:off x="2317082" y="4242131"/>
              <a:ext cx="65974" cy="64157"/>
            </a:xfrm>
            <a:custGeom>
              <a:rect b="b" l="l" r="r" t="t"/>
              <a:pathLst>
                <a:path extrusionOk="0" h="1059" w="1089">
                  <a:moveTo>
                    <a:pt x="289" y="1"/>
                  </a:moveTo>
                  <a:cubicBezTo>
                    <a:pt x="198" y="46"/>
                    <a:pt x="92" y="100"/>
                    <a:pt x="0" y="153"/>
                  </a:cubicBezTo>
                  <a:cubicBezTo>
                    <a:pt x="381" y="427"/>
                    <a:pt x="746" y="731"/>
                    <a:pt x="1088" y="1058"/>
                  </a:cubicBezTo>
                  <a:lnTo>
                    <a:pt x="1043" y="990"/>
                  </a:lnTo>
                  <a:cubicBezTo>
                    <a:pt x="799" y="655"/>
                    <a:pt x="548" y="328"/>
                    <a:pt x="28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2"/>
            <p:cNvSpPr/>
            <p:nvPr/>
          </p:nvSpPr>
          <p:spPr>
            <a:xfrm flipH="1">
              <a:off x="1933590" y="4422851"/>
              <a:ext cx="62339" cy="224943"/>
            </a:xfrm>
            <a:custGeom>
              <a:rect b="b" l="l" r="r" t="t"/>
              <a:pathLst>
                <a:path extrusionOk="0" h="3713" w="1029">
                  <a:moveTo>
                    <a:pt x="853" y="0"/>
                  </a:moveTo>
                  <a:lnTo>
                    <a:pt x="777" y="502"/>
                  </a:lnTo>
                  <a:cubicBezTo>
                    <a:pt x="709" y="951"/>
                    <a:pt x="610" y="1392"/>
                    <a:pt x="496" y="1834"/>
                  </a:cubicBezTo>
                  <a:cubicBezTo>
                    <a:pt x="343" y="2427"/>
                    <a:pt x="168" y="3013"/>
                    <a:pt x="1" y="3606"/>
                  </a:cubicBezTo>
                  <a:cubicBezTo>
                    <a:pt x="31" y="3637"/>
                    <a:pt x="69" y="3675"/>
                    <a:pt x="92" y="3713"/>
                  </a:cubicBezTo>
                  <a:cubicBezTo>
                    <a:pt x="199" y="3454"/>
                    <a:pt x="305" y="3195"/>
                    <a:pt x="397" y="2929"/>
                  </a:cubicBezTo>
                  <a:cubicBezTo>
                    <a:pt x="572" y="2389"/>
                    <a:pt x="716" y="1826"/>
                    <a:pt x="823" y="1263"/>
                  </a:cubicBezTo>
                  <a:cubicBezTo>
                    <a:pt x="899" y="921"/>
                    <a:pt x="967" y="571"/>
                    <a:pt x="1028" y="221"/>
                  </a:cubicBezTo>
                  <a:lnTo>
                    <a:pt x="853"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2"/>
            <p:cNvSpPr/>
            <p:nvPr/>
          </p:nvSpPr>
          <p:spPr>
            <a:xfrm flipH="1">
              <a:off x="2133212" y="4235709"/>
              <a:ext cx="46588" cy="234212"/>
            </a:xfrm>
            <a:custGeom>
              <a:rect b="b" l="l" r="r" t="t"/>
              <a:pathLst>
                <a:path extrusionOk="0" h="3866" w="769">
                  <a:moveTo>
                    <a:pt x="0" y="0"/>
                  </a:moveTo>
                  <a:lnTo>
                    <a:pt x="0" y="0"/>
                  </a:lnTo>
                  <a:cubicBezTo>
                    <a:pt x="16" y="715"/>
                    <a:pt x="69" y="1431"/>
                    <a:pt x="137" y="2146"/>
                  </a:cubicBezTo>
                  <a:cubicBezTo>
                    <a:pt x="221" y="2610"/>
                    <a:pt x="289" y="3074"/>
                    <a:pt x="328" y="3546"/>
                  </a:cubicBezTo>
                  <a:cubicBezTo>
                    <a:pt x="426" y="3652"/>
                    <a:pt x="518" y="3759"/>
                    <a:pt x="609" y="3865"/>
                  </a:cubicBezTo>
                  <a:cubicBezTo>
                    <a:pt x="647" y="3371"/>
                    <a:pt x="700" y="2876"/>
                    <a:pt x="769" y="2382"/>
                  </a:cubicBezTo>
                  <a:cubicBezTo>
                    <a:pt x="738" y="2032"/>
                    <a:pt x="700" y="1689"/>
                    <a:pt x="647" y="1347"/>
                  </a:cubicBezTo>
                  <a:cubicBezTo>
                    <a:pt x="586" y="944"/>
                    <a:pt x="503" y="540"/>
                    <a:pt x="396" y="152"/>
                  </a:cubicBezTo>
                  <a:cubicBezTo>
                    <a:pt x="267" y="99"/>
                    <a:pt x="137" y="46"/>
                    <a:pt x="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2"/>
            <p:cNvSpPr/>
            <p:nvPr/>
          </p:nvSpPr>
          <p:spPr>
            <a:xfrm flipH="1">
              <a:off x="2098618" y="4273937"/>
              <a:ext cx="19871" cy="239301"/>
            </a:xfrm>
            <a:custGeom>
              <a:rect b="b" l="l" r="r" t="t"/>
              <a:pathLst>
                <a:path extrusionOk="0" h="3950" w="328">
                  <a:moveTo>
                    <a:pt x="312" y="1"/>
                  </a:moveTo>
                  <a:cubicBezTo>
                    <a:pt x="289" y="122"/>
                    <a:pt x="267" y="244"/>
                    <a:pt x="244" y="366"/>
                  </a:cubicBezTo>
                  <a:cubicBezTo>
                    <a:pt x="145" y="830"/>
                    <a:pt x="69" y="1294"/>
                    <a:pt x="0" y="1766"/>
                  </a:cubicBezTo>
                  <a:cubicBezTo>
                    <a:pt x="15" y="1979"/>
                    <a:pt x="31" y="2192"/>
                    <a:pt x="38" y="2405"/>
                  </a:cubicBezTo>
                  <a:cubicBezTo>
                    <a:pt x="46" y="2846"/>
                    <a:pt x="46" y="3295"/>
                    <a:pt x="15" y="3736"/>
                  </a:cubicBezTo>
                  <a:lnTo>
                    <a:pt x="198" y="3949"/>
                  </a:lnTo>
                  <a:cubicBezTo>
                    <a:pt x="274" y="2633"/>
                    <a:pt x="327" y="1317"/>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2"/>
            <p:cNvSpPr/>
            <p:nvPr/>
          </p:nvSpPr>
          <p:spPr>
            <a:xfrm flipH="1">
              <a:off x="1793037" y="4915514"/>
              <a:ext cx="73365" cy="94085"/>
            </a:xfrm>
            <a:custGeom>
              <a:rect b="b" l="l" r="r" t="t"/>
              <a:pathLst>
                <a:path extrusionOk="0" h="1553" w="1211">
                  <a:moveTo>
                    <a:pt x="1211" y="1"/>
                  </a:moveTo>
                  <a:cubicBezTo>
                    <a:pt x="792" y="473"/>
                    <a:pt x="381" y="929"/>
                    <a:pt x="1" y="1431"/>
                  </a:cubicBezTo>
                  <a:lnTo>
                    <a:pt x="46" y="1553"/>
                  </a:lnTo>
                  <a:cubicBezTo>
                    <a:pt x="442" y="1135"/>
                    <a:pt x="800" y="686"/>
                    <a:pt x="1157" y="244"/>
                  </a:cubicBezTo>
                  <a:cubicBezTo>
                    <a:pt x="1172" y="168"/>
                    <a:pt x="1195" y="85"/>
                    <a:pt x="12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2"/>
            <p:cNvSpPr/>
            <p:nvPr/>
          </p:nvSpPr>
          <p:spPr>
            <a:xfrm flipH="1">
              <a:off x="2180224" y="4221836"/>
              <a:ext cx="66398" cy="206586"/>
            </a:xfrm>
            <a:custGeom>
              <a:rect b="b" l="l" r="r" t="t"/>
              <a:pathLst>
                <a:path extrusionOk="0" h="3410" w="1096">
                  <a:moveTo>
                    <a:pt x="0" y="1"/>
                  </a:moveTo>
                  <a:lnTo>
                    <a:pt x="0" y="1"/>
                  </a:lnTo>
                  <a:cubicBezTo>
                    <a:pt x="69" y="260"/>
                    <a:pt x="137" y="518"/>
                    <a:pt x="206" y="777"/>
                  </a:cubicBezTo>
                  <a:cubicBezTo>
                    <a:pt x="297" y="1135"/>
                    <a:pt x="365" y="1500"/>
                    <a:pt x="426" y="1865"/>
                  </a:cubicBezTo>
                  <a:cubicBezTo>
                    <a:pt x="472" y="2108"/>
                    <a:pt x="518" y="2359"/>
                    <a:pt x="563" y="2611"/>
                  </a:cubicBezTo>
                  <a:cubicBezTo>
                    <a:pt x="594" y="2717"/>
                    <a:pt x="632" y="2824"/>
                    <a:pt x="655" y="2938"/>
                  </a:cubicBezTo>
                  <a:cubicBezTo>
                    <a:pt x="807" y="3090"/>
                    <a:pt x="951" y="3250"/>
                    <a:pt x="1096" y="3409"/>
                  </a:cubicBezTo>
                  <a:cubicBezTo>
                    <a:pt x="1065" y="3067"/>
                    <a:pt x="1035" y="2732"/>
                    <a:pt x="997" y="2390"/>
                  </a:cubicBezTo>
                  <a:cubicBezTo>
                    <a:pt x="906" y="1850"/>
                    <a:pt x="776" y="1317"/>
                    <a:pt x="616" y="800"/>
                  </a:cubicBezTo>
                  <a:cubicBezTo>
                    <a:pt x="540" y="549"/>
                    <a:pt x="457" y="298"/>
                    <a:pt x="358" y="47"/>
                  </a:cubicBezTo>
                  <a:cubicBezTo>
                    <a:pt x="236" y="31"/>
                    <a:pt x="122" y="16"/>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2"/>
            <p:cNvSpPr/>
            <p:nvPr/>
          </p:nvSpPr>
          <p:spPr>
            <a:xfrm flipH="1">
              <a:off x="2229539" y="4223229"/>
              <a:ext cx="77970" cy="153092"/>
            </a:xfrm>
            <a:custGeom>
              <a:rect b="b" l="l" r="r" t="t"/>
              <a:pathLst>
                <a:path extrusionOk="0" h="2527" w="1287">
                  <a:moveTo>
                    <a:pt x="123" y="1"/>
                  </a:moveTo>
                  <a:lnTo>
                    <a:pt x="1" y="24"/>
                  </a:lnTo>
                  <a:cubicBezTo>
                    <a:pt x="214" y="716"/>
                    <a:pt x="518" y="1378"/>
                    <a:pt x="792" y="2055"/>
                  </a:cubicBezTo>
                  <a:lnTo>
                    <a:pt x="838" y="2093"/>
                  </a:lnTo>
                  <a:cubicBezTo>
                    <a:pt x="990" y="2238"/>
                    <a:pt x="1142" y="2382"/>
                    <a:pt x="1287" y="2527"/>
                  </a:cubicBezTo>
                  <a:cubicBezTo>
                    <a:pt x="1104" y="1979"/>
                    <a:pt x="883" y="1446"/>
                    <a:pt x="625" y="929"/>
                  </a:cubicBezTo>
                  <a:cubicBezTo>
                    <a:pt x="465" y="609"/>
                    <a:pt x="298" y="298"/>
                    <a:pt x="1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2"/>
            <p:cNvSpPr/>
            <p:nvPr/>
          </p:nvSpPr>
          <p:spPr>
            <a:xfrm flipH="1">
              <a:off x="2284367" y="4227409"/>
              <a:ext cx="64157" cy="99113"/>
            </a:xfrm>
            <a:custGeom>
              <a:rect b="b" l="l" r="r" t="t"/>
              <a:pathLst>
                <a:path extrusionOk="0" h="1636" w="1059">
                  <a:moveTo>
                    <a:pt x="427" y="0"/>
                  </a:moveTo>
                  <a:cubicBezTo>
                    <a:pt x="282" y="38"/>
                    <a:pt x="138" y="76"/>
                    <a:pt x="1" y="130"/>
                  </a:cubicBezTo>
                  <a:cubicBezTo>
                    <a:pt x="237" y="449"/>
                    <a:pt x="457" y="769"/>
                    <a:pt x="678" y="1103"/>
                  </a:cubicBezTo>
                  <a:cubicBezTo>
                    <a:pt x="807" y="1278"/>
                    <a:pt x="929" y="1453"/>
                    <a:pt x="1058" y="1636"/>
                  </a:cubicBezTo>
                  <a:cubicBezTo>
                    <a:pt x="823" y="1103"/>
                    <a:pt x="609" y="556"/>
                    <a:pt x="4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2"/>
            <p:cNvSpPr/>
            <p:nvPr/>
          </p:nvSpPr>
          <p:spPr>
            <a:xfrm flipH="1">
              <a:off x="1798126" y="4657430"/>
              <a:ext cx="118015" cy="225003"/>
            </a:xfrm>
            <a:custGeom>
              <a:rect b="b" l="l" r="r" t="t"/>
              <a:pathLst>
                <a:path extrusionOk="0" h="3714" w="1948">
                  <a:moveTo>
                    <a:pt x="1948" y="1"/>
                  </a:moveTo>
                  <a:cubicBezTo>
                    <a:pt x="1438" y="868"/>
                    <a:pt x="997" y="1766"/>
                    <a:pt x="525" y="2648"/>
                  </a:cubicBezTo>
                  <a:cubicBezTo>
                    <a:pt x="358" y="2968"/>
                    <a:pt x="183" y="3280"/>
                    <a:pt x="0" y="3584"/>
                  </a:cubicBezTo>
                  <a:cubicBezTo>
                    <a:pt x="15" y="3630"/>
                    <a:pt x="23" y="3675"/>
                    <a:pt x="38" y="3713"/>
                  </a:cubicBezTo>
                  <a:cubicBezTo>
                    <a:pt x="145" y="3561"/>
                    <a:pt x="251" y="3416"/>
                    <a:pt x="358" y="3264"/>
                  </a:cubicBezTo>
                  <a:cubicBezTo>
                    <a:pt x="738" y="2572"/>
                    <a:pt x="1081" y="1849"/>
                    <a:pt x="1415" y="1134"/>
                  </a:cubicBezTo>
                  <a:cubicBezTo>
                    <a:pt x="1598" y="754"/>
                    <a:pt x="1773" y="381"/>
                    <a:pt x="194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2"/>
            <p:cNvSpPr/>
            <p:nvPr/>
          </p:nvSpPr>
          <p:spPr>
            <a:xfrm flipH="1">
              <a:off x="1863556" y="4634408"/>
              <a:ext cx="75183" cy="180718"/>
            </a:xfrm>
            <a:custGeom>
              <a:rect b="b" l="l" r="r" t="t"/>
              <a:pathLst>
                <a:path extrusionOk="0" h="2983" w="1241">
                  <a:moveTo>
                    <a:pt x="1240" y="0"/>
                  </a:moveTo>
                  <a:lnTo>
                    <a:pt x="1240" y="0"/>
                  </a:lnTo>
                  <a:cubicBezTo>
                    <a:pt x="852" y="776"/>
                    <a:pt x="442" y="1537"/>
                    <a:pt x="0" y="2283"/>
                  </a:cubicBezTo>
                  <a:cubicBezTo>
                    <a:pt x="46" y="2511"/>
                    <a:pt x="99" y="2747"/>
                    <a:pt x="137" y="2982"/>
                  </a:cubicBezTo>
                  <a:cubicBezTo>
                    <a:pt x="419" y="2260"/>
                    <a:pt x="693" y="1537"/>
                    <a:pt x="951" y="807"/>
                  </a:cubicBezTo>
                  <a:cubicBezTo>
                    <a:pt x="1043" y="533"/>
                    <a:pt x="1142" y="266"/>
                    <a:pt x="124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2"/>
            <p:cNvSpPr/>
            <p:nvPr/>
          </p:nvSpPr>
          <p:spPr>
            <a:xfrm flipH="1">
              <a:off x="1956187" y="4403464"/>
              <a:ext cx="21749" cy="116682"/>
            </a:xfrm>
            <a:custGeom>
              <a:rect b="b" l="l" r="r" t="t"/>
              <a:pathLst>
                <a:path extrusionOk="0" h="1926" w="359">
                  <a:moveTo>
                    <a:pt x="305" y="1"/>
                  </a:moveTo>
                  <a:cubicBezTo>
                    <a:pt x="237" y="647"/>
                    <a:pt x="122" y="1286"/>
                    <a:pt x="1" y="1925"/>
                  </a:cubicBezTo>
                  <a:lnTo>
                    <a:pt x="16" y="1880"/>
                  </a:lnTo>
                  <a:cubicBezTo>
                    <a:pt x="122" y="1454"/>
                    <a:pt x="206" y="1012"/>
                    <a:pt x="275" y="579"/>
                  </a:cubicBezTo>
                  <a:cubicBezTo>
                    <a:pt x="305" y="404"/>
                    <a:pt x="328" y="236"/>
                    <a:pt x="358" y="61"/>
                  </a:cubicBezTo>
                  <a:lnTo>
                    <a:pt x="305"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2"/>
            <p:cNvSpPr/>
            <p:nvPr/>
          </p:nvSpPr>
          <p:spPr>
            <a:xfrm flipH="1">
              <a:off x="2041913" y="4283631"/>
              <a:ext cx="50768" cy="257233"/>
            </a:xfrm>
            <a:custGeom>
              <a:rect b="b" l="l" r="r" t="t"/>
              <a:pathLst>
                <a:path extrusionOk="0" h="4246" w="838">
                  <a:moveTo>
                    <a:pt x="145" y="0"/>
                  </a:moveTo>
                  <a:cubicBezTo>
                    <a:pt x="137" y="160"/>
                    <a:pt x="137" y="320"/>
                    <a:pt x="137" y="487"/>
                  </a:cubicBezTo>
                  <a:cubicBezTo>
                    <a:pt x="130" y="1674"/>
                    <a:pt x="76" y="2869"/>
                    <a:pt x="0" y="4063"/>
                  </a:cubicBezTo>
                  <a:lnTo>
                    <a:pt x="152" y="4246"/>
                  </a:lnTo>
                  <a:cubicBezTo>
                    <a:pt x="274" y="3690"/>
                    <a:pt x="373" y="3135"/>
                    <a:pt x="487" y="2580"/>
                  </a:cubicBezTo>
                  <a:cubicBezTo>
                    <a:pt x="563" y="2214"/>
                    <a:pt x="624" y="1849"/>
                    <a:pt x="677" y="1476"/>
                  </a:cubicBezTo>
                  <a:cubicBezTo>
                    <a:pt x="723" y="1164"/>
                    <a:pt x="776" y="853"/>
                    <a:pt x="837" y="541"/>
                  </a:cubicBezTo>
                  <a:lnTo>
                    <a:pt x="700" y="419"/>
                  </a:lnTo>
                  <a:cubicBezTo>
                    <a:pt x="518" y="274"/>
                    <a:pt x="335" y="137"/>
                    <a:pt x="14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2"/>
            <p:cNvSpPr/>
            <p:nvPr/>
          </p:nvSpPr>
          <p:spPr>
            <a:xfrm flipH="1">
              <a:off x="1806849" y="4966223"/>
              <a:ext cx="51677" cy="72154"/>
            </a:xfrm>
            <a:custGeom>
              <a:rect b="b" l="l" r="r" t="t"/>
              <a:pathLst>
                <a:path extrusionOk="0" h="1191" w="853">
                  <a:moveTo>
                    <a:pt x="852" y="1"/>
                  </a:moveTo>
                  <a:cubicBezTo>
                    <a:pt x="586" y="336"/>
                    <a:pt x="305" y="663"/>
                    <a:pt x="0" y="975"/>
                  </a:cubicBezTo>
                  <a:cubicBezTo>
                    <a:pt x="23" y="1036"/>
                    <a:pt x="38" y="1096"/>
                    <a:pt x="61" y="1165"/>
                  </a:cubicBezTo>
                  <a:cubicBezTo>
                    <a:pt x="89" y="1181"/>
                    <a:pt x="117" y="1190"/>
                    <a:pt x="146" y="1190"/>
                  </a:cubicBezTo>
                  <a:cubicBezTo>
                    <a:pt x="240" y="1190"/>
                    <a:pt x="345" y="1101"/>
                    <a:pt x="472" y="876"/>
                  </a:cubicBezTo>
                  <a:cubicBezTo>
                    <a:pt x="624" y="602"/>
                    <a:pt x="753" y="305"/>
                    <a:pt x="85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2"/>
            <p:cNvSpPr/>
            <p:nvPr/>
          </p:nvSpPr>
          <p:spPr>
            <a:xfrm flipH="1">
              <a:off x="1844654" y="4527902"/>
              <a:ext cx="98265" cy="222217"/>
            </a:xfrm>
            <a:custGeom>
              <a:rect b="b" l="l" r="r" t="t"/>
              <a:pathLst>
                <a:path extrusionOk="0" h="3668" w="1622">
                  <a:moveTo>
                    <a:pt x="1271" y="1"/>
                  </a:moveTo>
                  <a:lnTo>
                    <a:pt x="1264" y="31"/>
                  </a:lnTo>
                  <a:cubicBezTo>
                    <a:pt x="1104" y="541"/>
                    <a:pt x="921" y="1043"/>
                    <a:pt x="739" y="1545"/>
                  </a:cubicBezTo>
                  <a:cubicBezTo>
                    <a:pt x="556" y="2047"/>
                    <a:pt x="397" y="2542"/>
                    <a:pt x="222" y="3036"/>
                  </a:cubicBezTo>
                  <a:cubicBezTo>
                    <a:pt x="153" y="3249"/>
                    <a:pt x="77" y="3462"/>
                    <a:pt x="1" y="3668"/>
                  </a:cubicBezTo>
                  <a:cubicBezTo>
                    <a:pt x="587" y="2641"/>
                    <a:pt x="1135" y="1591"/>
                    <a:pt x="1621" y="510"/>
                  </a:cubicBezTo>
                  <a:cubicBezTo>
                    <a:pt x="1507" y="343"/>
                    <a:pt x="1393" y="168"/>
                    <a:pt x="127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2"/>
            <p:cNvSpPr/>
            <p:nvPr/>
          </p:nvSpPr>
          <p:spPr>
            <a:xfrm flipH="1">
              <a:off x="1783344" y="4851963"/>
              <a:ext cx="98689" cy="134130"/>
            </a:xfrm>
            <a:custGeom>
              <a:rect b="b" l="l" r="r" t="t"/>
              <a:pathLst>
                <a:path extrusionOk="0" h="2214" w="1629">
                  <a:moveTo>
                    <a:pt x="1628" y="0"/>
                  </a:moveTo>
                  <a:lnTo>
                    <a:pt x="1628" y="0"/>
                  </a:lnTo>
                  <a:cubicBezTo>
                    <a:pt x="1552" y="84"/>
                    <a:pt x="1476" y="167"/>
                    <a:pt x="1400" y="244"/>
                  </a:cubicBezTo>
                  <a:cubicBezTo>
                    <a:pt x="1294" y="365"/>
                    <a:pt x="1195" y="495"/>
                    <a:pt x="1088" y="616"/>
                  </a:cubicBezTo>
                  <a:cubicBezTo>
                    <a:pt x="959" y="768"/>
                    <a:pt x="822" y="905"/>
                    <a:pt x="693" y="1058"/>
                  </a:cubicBezTo>
                  <a:cubicBezTo>
                    <a:pt x="457" y="1324"/>
                    <a:pt x="228" y="1598"/>
                    <a:pt x="0" y="1872"/>
                  </a:cubicBezTo>
                  <a:cubicBezTo>
                    <a:pt x="53" y="1986"/>
                    <a:pt x="107" y="2100"/>
                    <a:pt x="152" y="2214"/>
                  </a:cubicBezTo>
                  <a:cubicBezTo>
                    <a:pt x="594" y="1659"/>
                    <a:pt x="1081" y="1134"/>
                    <a:pt x="1545" y="593"/>
                  </a:cubicBezTo>
                  <a:cubicBezTo>
                    <a:pt x="1575" y="396"/>
                    <a:pt x="1605" y="198"/>
                    <a:pt x="162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2"/>
            <p:cNvSpPr/>
            <p:nvPr/>
          </p:nvSpPr>
          <p:spPr>
            <a:xfrm flipH="1">
              <a:off x="1802246" y="4581822"/>
              <a:ext cx="123104" cy="273409"/>
            </a:xfrm>
            <a:custGeom>
              <a:rect b="b" l="l" r="r" t="t"/>
              <a:pathLst>
                <a:path extrusionOk="0" h="4513" w="2032">
                  <a:moveTo>
                    <a:pt x="1567" y="1"/>
                  </a:moveTo>
                  <a:lnTo>
                    <a:pt x="1430" y="404"/>
                  </a:lnTo>
                  <a:cubicBezTo>
                    <a:pt x="1080" y="1439"/>
                    <a:pt x="723" y="2466"/>
                    <a:pt x="327" y="3478"/>
                  </a:cubicBezTo>
                  <a:cubicBezTo>
                    <a:pt x="221" y="3752"/>
                    <a:pt x="107" y="4018"/>
                    <a:pt x="0" y="4292"/>
                  </a:cubicBezTo>
                  <a:cubicBezTo>
                    <a:pt x="15" y="4368"/>
                    <a:pt x="30" y="4436"/>
                    <a:pt x="46" y="4512"/>
                  </a:cubicBezTo>
                  <a:cubicBezTo>
                    <a:pt x="487" y="3752"/>
                    <a:pt x="883" y="2953"/>
                    <a:pt x="1301" y="2169"/>
                  </a:cubicBezTo>
                  <a:cubicBezTo>
                    <a:pt x="1537" y="1743"/>
                    <a:pt x="1773" y="1317"/>
                    <a:pt x="2031" y="899"/>
                  </a:cubicBezTo>
                  <a:cubicBezTo>
                    <a:pt x="1894" y="587"/>
                    <a:pt x="1742" y="290"/>
                    <a:pt x="15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2"/>
            <p:cNvSpPr/>
            <p:nvPr/>
          </p:nvSpPr>
          <p:spPr>
            <a:xfrm flipH="1">
              <a:off x="1876460" y="4490098"/>
              <a:ext cx="92267" cy="236999"/>
            </a:xfrm>
            <a:custGeom>
              <a:rect b="b" l="l" r="r" t="t"/>
              <a:pathLst>
                <a:path extrusionOk="0" h="3912" w="1523">
                  <a:moveTo>
                    <a:pt x="1249" y="1"/>
                  </a:moveTo>
                  <a:cubicBezTo>
                    <a:pt x="1096" y="328"/>
                    <a:pt x="959" y="670"/>
                    <a:pt x="845" y="1020"/>
                  </a:cubicBezTo>
                  <a:cubicBezTo>
                    <a:pt x="724" y="1370"/>
                    <a:pt x="617" y="1720"/>
                    <a:pt x="465" y="2063"/>
                  </a:cubicBezTo>
                  <a:cubicBezTo>
                    <a:pt x="305" y="2420"/>
                    <a:pt x="153" y="2785"/>
                    <a:pt x="1" y="3143"/>
                  </a:cubicBezTo>
                  <a:cubicBezTo>
                    <a:pt x="123" y="3386"/>
                    <a:pt x="221" y="3645"/>
                    <a:pt x="298" y="3911"/>
                  </a:cubicBezTo>
                  <a:cubicBezTo>
                    <a:pt x="541" y="3249"/>
                    <a:pt x="754" y="2580"/>
                    <a:pt x="990" y="1926"/>
                  </a:cubicBezTo>
                  <a:cubicBezTo>
                    <a:pt x="1172" y="1416"/>
                    <a:pt x="1370" y="899"/>
                    <a:pt x="1522" y="381"/>
                  </a:cubicBezTo>
                  <a:cubicBezTo>
                    <a:pt x="1446" y="275"/>
                    <a:pt x="1378" y="176"/>
                    <a:pt x="1302" y="69"/>
                  </a:cubicBezTo>
                  <a:lnTo>
                    <a:pt x="1249"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2"/>
            <p:cNvSpPr/>
            <p:nvPr/>
          </p:nvSpPr>
          <p:spPr>
            <a:xfrm flipH="1">
              <a:off x="1778740" y="4745942"/>
              <a:ext cx="127768" cy="179809"/>
            </a:xfrm>
            <a:custGeom>
              <a:rect b="b" l="l" r="r" t="t"/>
              <a:pathLst>
                <a:path extrusionOk="0" h="2968" w="2109">
                  <a:moveTo>
                    <a:pt x="2108" y="0"/>
                  </a:moveTo>
                  <a:cubicBezTo>
                    <a:pt x="1507" y="571"/>
                    <a:pt x="960" y="1187"/>
                    <a:pt x="465" y="1857"/>
                  </a:cubicBezTo>
                  <a:lnTo>
                    <a:pt x="404" y="1948"/>
                  </a:lnTo>
                  <a:cubicBezTo>
                    <a:pt x="275" y="2184"/>
                    <a:pt x="138" y="2412"/>
                    <a:pt x="1" y="2640"/>
                  </a:cubicBezTo>
                  <a:cubicBezTo>
                    <a:pt x="31" y="2754"/>
                    <a:pt x="69" y="2861"/>
                    <a:pt x="100" y="2967"/>
                  </a:cubicBezTo>
                  <a:cubicBezTo>
                    <a:pt x="549" y="2305"/>
                    <a:pt x="1028" y="1659"/>
                    <a:pt x="1515" y="1027"/>
                  </a:cubicBezTo>
                  <a:cubicBezTo>
                    <a:pt x="1713" y="776"/>
                    <a:pt x="1911" y="525"/>
                    <a:pt x="2108" y="274"/>
                  </a:cubicBezTo>
                  <a:lnTo>
                    <a:pt x="210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2"/>
            <p:cNvSpPr/>
            <p:nvPr/>
          </p:nvSpPr>
          <p:spPr>
            <a:xfrm flipH="1">
              <a:off x="1779224" y="4786957"/>
              <a:ext cx="114380" cy="163694"/>
            </a:xfrm>
            <a:custGeom>
              <a:rect b="b" l="l" r="r" t="t"/>
              <a:pathLst>
                <a:path extrusionOk="0" h="2702" w="1888">
                  <a:moveTo>
                    <a:pt x="1888" y="0"/>
                  </a:moveTo>
                  <a:cubicBezTo>
                    <a:pt x="1416" y="594"/>
                    <a:pt x="952" y="1195"/>
                    <a:pt x="518" y="1811"/>
                  </a:cubicBezTo>
                  <a:cubicBezTo>
                    <a:pt x="343" y="2062"/>
                    <a:pt x="168" y="2313"/>
                    <a:pt x="1" y="2572"/>
                  </a:cubicBezTo>
                  <a:cubicBezTo>
                    <a:pt x="16" y="2595"/>
                    <a:pt x="24" y="2617"/>
                    <a:pt x="39" y="2648"/>
                  </a:cubicBezTo>
                  <a:lnTo>
                    <a:pt x="69" y="2701"/>
                  </a:lnTo>
                  <a:cubicBezTo>
                    <a:pt x="328" y="2397"/>
                    <a:pt x="587" y="2085"/>
                    <a:pt x="861" y="1788"/>
                  </a:cubicBezTo>
                  <a:cubicBezTo>
                    <a:pt x="1097" y="1530"/>
                    <a:pt x="1310" y="1263"/>
                    <a:pt x="1538" y="1012"/>
                  </a:cubicBezTo>
                  <a:cubicBezTo>
                    <a:pt x="1644" y="898"/>
                    <a:pt x="1743" y="784"/>
                    <a:pt x="1850" y="677"/>
                  </a:cubicBezTo>
                  <a:cubicBezTo>
                    <a:pt x="1865" y="502"/>
                    <a:pt x="1873" y="335"/>
                    <a:pt x="1880" y="168"/>
                  </a:cubicBezTo>
                  <a:cubicBezTo>
                    <a:pt x="1880" y="114"/>
                    <a:pt x="1888" y="61"/>
                    <a:pt x="188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2"/>
            <p:cNvSpPr/>
            <p:nvPr/>
          </p:nvSpPr>
          <p:spPr>
            <a:xfrm flipH="1">
              <a:off x="1779648" y="4674029"/>
              <a:ext cx="67368" cy="121710"/>
            </a:xfrm>
            <a:custGeom>
              <a:rect b="b" l="l" r="r" t="t"/>
              <a:pathLst>
                <a:path extrusionOk="0" h="2009" w="1112">
                  <a:moveTo>
                    <a:pt x="951" y="0"/>
                  </a:moveTo>
                  <a:cubicBezTo>
                    <a:pt x="639" y="670"/>
                    <a:pt x="328" y="1347"/>
                    <a:pt x="0" y="2009"/>
                  </a:cubicBezTo>
                  <a:cubicBezTo>
                    <a:pt x="107" y="1880"/>
                    <a:pt x="221" y="1758"/>
                    <a:pt x="328" y="1644"/>
                  </a:cubicBezTo>
                  <a:cubicBezTo>
                    <a:pt x="579" y="1377"/>
                    <a:pt x="837" y="1111"/>
                    <a:pt x="1111" y="868"/>
                  </a:cubicBezTo>
                  <a:cubicBezTo>
                    <a:pt x="1096" y="700"/>
                    <a:pt x="1073" y="541"/>
                    <a:pt x="1043" y="373"/>
                  </a:cubicBezTo>
                  <a:cubicBezTo>
                    <a:pt x="1020" y="251"/>
                    <a:pt x="989" y="122"/>
                    <a:pt x="95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2"/>
            <p:cNvSpPr/>
            <p:nvPr/>
          </p:nvSpPr>
          <p:spPr>
            <a:xfrm flipH="1">
              <a:off x="1854771" y="4932599"/>
              <a:ext cx="43438" cy="103778"/>
            </a:xfrm>
            <a:custGeom>
              <a:rect b="b" l="l" r="r" t="t"/>
              <a:pathLst>
                <a:path extrusionOk="0" h="1713" w="717">
                  <a:moveTo>
                    <a:pt x="1" y="0"/>
                  </a:moveTo>
                  <a:cubicBezTo>
                    <a:pt x="85" y="267"/>
                    <a:pt x="168" y="533"/>
                    <a:pt x="267" y="792"/>
                  </a:cubicBezTo>
                  <a:cubicBezTo>
                    <a:pt x="389" y="1119"/>
                    <a:pt x="518" y="1598"/>
                    <a:pt x="716" y="1712"/>
                  </a:cubicBezTo>
                  <a:cubicBezTo>
                    <a:pt x="571" y="1203"/>
                    <a:pt x="366" y="708"/>
                    <a:pt x="115" y="236"/>
                  </a:cubicBezTo>
                  <a:cubicBezTo>
                    <a:pt x="77" y="168"/>
                    <a:pt x="39" y="84"/>
                    <a:pt x="1" y="0"/>
                  </a:cubicBezTo>
                  <a:close/>
                </a:path>
              </a:pathLst>
            </a:custGeom>
            <a:solidFill>
              <a:srgbClr val="ADB5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2"/>
            <p:cNvSpPr/>
            <p:nvPr/>
          </p:nvSpPr>
          <p:spPr>
            <a:xfrm flipH="1">
              <a:off x="1765413" y="4655127"/>
              <a:ext cx="217552" cy="1141495"/>
            </a:xfrm>
            <a:custGeom>
              <a:rect b="b" l="l" r="r" t="t"/>
              <a:pathLst>
                <a:path extrusionOk="0" h="18842" w="3591">
                  <a:moveTo>
                    <a:pt x="1" y="0"/>
                  </a:moveTo>
                  <a:cubicBezTo>
                    <a:pt x="0" y="0"/>
                    <a:pt x="4" y="16"/>
                    <a:pt x="15" y="46"/>
                  </a:cubicBezTo>
                  <a:cubicBezTo>
                    <a:pt x="8" y="16"/>
                    <a:pt x="2" y="0"/>
                    <a:pt x="1" y="0"/>
                  </a:cubicBezTo>
                  <a:close/>
                  <a:moveTo>
                    <a:pt x="15" y="46"/>
                  </a:moveTo>
                  <a:cubicBezTo>
                    <a:pt x="198" y="662"/>
                    <a:pt x="365" y="1279"/>
                    <a:pt x="548" y="1887"/>
                  </a:cubicBezTo>
                  <a:cubicBezTo>
                    <a:pt x="730" y="2496"/>
                    <a:pt x="928" y="3105"/>
                    <a:pt x="1111" y="3713"/>
                  </a:cubicBezTo>
                  <a:cubicBezTo>
                    <a:pt x="1484" y="4900"/>
                    <a:pt x="1856" y="6087"/>
                    <a:pt x="2184" y="7297"/>
                  </a:cubicBezTo>
                  <a:cubicBezTo>
                    <a:pt x="2518" y="8499"/>
                    <a:pt x="2785" y="9723"/>
                    <a:pt x="2990" y="10956"/>
                  </a:cubicBezTo>
                  <a:cubicBezTo>
                    <a:pt x="3188" y="12158"/>
                    <a:pt x="3294" y="13383"/>
                    <a:pt x="3287" y="14600"/>
                  </a:cubicBezTo>
                  <a:cubicBezTo>
                    <a:pt x="3287" y="15825"/>
                    <a:pt x="3150" y="17042"/>
                    <a:pt x="2876" y="18237"/>
                  </a:cubicBezTo>
                  <a:cubicBezTo>
                    <a:pt x="2838" y="18389"/>
                    <a:pt x="2807" y="18533"/>
                    <a:pt x="2785" y="18686"/>
                  </a:cubicBezTo>
                  <a:cubicBezTo>
                    <a:pt x="2756" y="18779"/>
                    <a:pt x="2829" y="18841"/>
                    <a:pt x="2902" y="18841"/>
                  </a:cubicBezTo>
                  <a:cubicBezTo>
                    <a:pt x="2947" y="18841"/>
                    <a:pt x="2992" y="18817"/>
                    <a:pt x="3013" y="18762"/>
                  </a:cubicBezTo>
                  <a:cubicBezTo>
                    <a:pt x="3112" y="18473"/>
                    <a:pt x="3188" y="18176"/>
                    <a:pt x="3241" y="17879"/>
                  </a:cubicBezTo>
                  <a:cubicBezTo>
                    <a:pt x="3310" y="17567"/>
                    <a:pt x="3355" y="17263"/>
                    <a:pt x="3401" y="16951"/>
                  </a:cubicBezTo>
                  <a:cubicBezTo>
                    <a:pt x="3484" y="16350"/>
                    <a:pt x="3538" y="15741"/>
                    <a:pt x="3561" y="15125"/>
                  </a:cubicBezTo>
                  <a:cubicBezTo>
                    <a:pt x="3591" y="13893"/>
                    <a:pt x="3515" y="12660"/>
                    <a:pt x="3332" y="11443"/>
                  </a:cubicBezTo>
                  <a:cubicBezTo>
                    <a:pt x="3150" y="10195"/>
                    <a:pt x="2899" y="8963"/>
                    <a:pt x="2572" y="7745"/>
                  </a:cubicBezTo>
                  <a:cubicBezTo>
                    <a:pt x="2252" y="6528"/>
                    <a:pt x="1879" y="5326"/>
                    <a:pt x="1499" y="4124"/>
                  </a:cubicBezTo>
                  <a:cubicBezTo>
                    <a:pt x="1309" y="3523"/>
                    <a:pt x="1103" y="2922"/>
                    <a:pt x="905" y="2321"/>
                  </a:cubicBezTo>
                  <a:cubicBezTo>
                    <a:pt x="708" y="1705"/>
                    <a:pt x="479" y="1096"/>
                    <a:pt x="266" y="480"/>
                  </a:cubicBezTo>
                  <a:cubicBezTo>
                    <a:pt x="213" y="328"/>
                    <a:pt x="68" y="191"/>
                    <a:pt x="15" y="46"/>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2"/>
            <p:cNvSpPr/>
            <p:nvPr/>
          </p:nvSpPr>
          <p:spPr>
            <a:xfrm flipH="1">
              <a:off x="3770817" y="4232074"/>
              <a:ext cx="686824" cy="1157429"/>
            </a:xfrm>
            <a:custGeom>
              <a:rect b="b" l="l" r="r" t="t"/>
              <a:pathLst>
                <a:path extrusionOk="0" h="19105" w="11337">
                  <a:moveTo>
                    <a:pt x="3066" y="2085"/>
                  </a:moveTo>
                  <a:cubicBezTo>
                    <a:pt x="3064" y="2260"/>
                    <a:pt x="3059" y="2435"/>
                    <a:pt x="3059" y="2610"/>
                  </a:cubicBezTo>
                  <a:cubicBezTo>
                    <a:pt x="3059" y="2432"/>
                    <a:pt x="3059" y="2258"/>
                    <a:pt x="3066" y="2085"/>
                  </a:cubicBezTo>
                  <a:close/>
                  <a:moveTo>
                    <a:pt x="3303" y="5387"/>
                  </a:moveTo>
                  <a:lnTo>
                    <a:pt x="3310" y="5395"/>
                  </a:lnTo>
                  <a:cubicBezTo>
                    <a:pt x="3333" y="5554"/>
                    <a:pt x="3364" y="5707"/>
                    <a:pt x="3386" y="5866"/>
                  </a:cubicBezTo>
                  <a:cubicBezTo>
                    <a:pt x="3356" y="5699"/>
                    <a:pt x="3333" y="5539"/>
                    <a:pt x="3303" y="5387"/>
                  </a:cubicBezTo>
                  <a:close/>
                  <a:moveTo>
                    <a:pt x="4725" y="7943"/>
                  </a:moveTo>
                  <a:cubicBezTo>
                    <a:pt x="4733" y="7943"/>
                    <a:pt x="4748" y="7943"/>
                    <a:pt x="4763" y="7951"/>
                  </a:cubicBezTo>
                  <a:cubicBezTo>
                    <a:pt x="4794" y="7951"/>
                    <a:pt x="4817" y="7966"/>
                    <a:pt x="4840" y="7981"/>
                  </a:cubicBezTo>
                  <a:lnTo>
                    <a:pt x="4885" y="8019"/>
                  </a:lnTo>
                  <a:lnTo>
                    <a:pt x="4885" y="8027"/>
                  </a:lnTo>
                  <a:cubicBezTo>
                    <a:pt x="4916" y="8065"/>
                    <a:pt x="4938" y="8103"/>
                    <a:pt x="4954" y="8149"/>
                  </a:cubicBezTo>
                  <a:cubicBezTo>
                    <a:pt x="4954" y="8171"/>
                    <a:pt x="4961" y="8194"/>
                    <a:pt x="4961" y="8217"/>
                  </a:cubicBezTo>
                  <a:cubicBezTo>
                    <a:pt x="4969" y="8255"/>
                    <a:pt x="4961" y="8301"/>
                    <a:pt x="4946" y="8339"/>
                  </a:cubicBezTo>
                  <a:lnTo>
                    <a:pt x="4885" y="8506"/>
                  </a:lnTo>
                  <a:cubicBezTo>
                    <a:pt x="4878" y="8537"/>
                    <a:pt x="4862" y="8559"/>
                    <a:pt x="4840" y="8582"/>
                  </a:cubicBezTo>
                  <a:cubicBezTo>
                    <a:pt x="4824" y="8605"/>
                    <a:pt x="4802" y="8620"/>
                    <a:pt x="4771" y="8628"/>
                  </a:cubicBezTo>
                  <a:cubicBezTo>
                    <a:pt x="4760" y="8632"/>
                    <a:pt x="4746" y="8634"/>
                    <a:pt x="4732" y="8634"/>
                  </a:cubicBezTo>
                  <a:cubicBezTo>
                    <a:pt x="4718" y="8634"/>
                    <a:pt x="4703" y="8632"/>
                    <a:pt x="4687" y="8628"/>
                  </a:cubicBezTo>
                  <a:cubicBezTo>
                    <a:pt x="4665" y="8628"/>
                    <a:pt x="4634" y="8613"/>
                    <a:pt x="4611" y="8598"/>
                  </a:cubicBezTo>
                  <a:lnTo>
                    <a:pt x="4566" y="8552"/>
                  </a:lnTo>
                  <a:cubicBezTo>
                    <a:pt x="4535" y="8521"/>
                    <a:pt x="4512" y="8483"/>
                    <a:pt x="4497" y="8438"/>
                  </a:cubicBezTo>
                  <a:lnTo>
                    <a:pt x="4482" y="8369"/>
                  </a:lnTo>
                  <a:lnTo>
                    <a:pt x="4482" y="8331"/>
                  </a:lnTo>
                  <a:cubicBezTo>
                    <a:pt x="4482" y="8301"/>
                    <a:pt x="4490" y="8270"/>
                    <a:pt x="4505" y="8240"/>
                  </a:cubicBezTo>
                  <a:cubicBezTo>
                    <a:pt x="4520" y="8179"/>
                    <a:pt x="4543" y="8126"/>
                    <a:pt x="4566" y="8065"/>
                  </a:cubicBezTo>
                  <a:cubicBezTo>
                    <a:pt x="4573" y="8042"/>
                    <a:pt x="4588" y="8012"/>
                    <a:pt x="4611" y="7997"/>
                  </a:cubicBezTo>
                  <a:cubicBezTo>
                    <a:pt x="4634" y="7974"/>
                    <a:pt x="4657" y="7958"/>
                    <a:pt x="4680" y="7951"/>
                  </a:cubicBezTo>
                  <a:cubicBezTo>
                    <a:pt x="4695" y="7951"/>
                    <a:pt x="4710" y="7943"/>
                    <a:pt x="4725" y="7943"/>
                  </a:cubicBezTo>
                  <a:close/>
                  <a:moveTo>
                    <a:pt x="4155" y="8719"/>
                  </a:moveTo>
                  <a:lnTo>
                    <a:pt x="4155" y="8719"/>
                  </a:lnTo>
                  <a:cubicBezTo>
                    <a:pt x="4164" y="8746"/>
                    <a:pt x="4173" y="8778"/>
                    <a:pt x="4183" y="8811"/>
                  </a:cubicBezTo>
                  <a:lnTo>
                    <a:pt x="4183" y="8811"/>
                  </a:lnTo>
                  <a:cubicBezTo>
                    <a:pt x="4173" y="8781"/>
                    <a:pt x="4163" y="8751"/>
                    <a:pt x="4155" y="8719"/>
                  </a:cubicBezTo>
                  <a:close/>
                  <a:moveTo>
                    <a:pt x="4197" y="8851"/>
                  </a:moveTo>
                  <a:cubicBezTo>
                    <a:pt x="4201" y="8861"/>
                    <a:pt x="4204" y="8870"/>
                    <a:pt x="4208" y="8879"/>
                  </a:cubicBezTo>
                  <a:lnTo>
                    <a:pt x="4208" y="8887"/>
                  </a:lnTo>
                  <a:cubicBezTo>
                    <a:pt x="4205" y="8875"/>
                    <a:pt x="4201" y="8863"/>
                    <a:pt x="4197" y="8851"/>
                  </a:cubicBezTo>
                  <a:close/>
                  <a:moveTo>
                    <a:pt x="2938" y="8814"/>
                  </a:moveTo>
                  <a:cubicBezTo>
                    <a:pt x="2958" y="8814"/>
                    <a:pt x="2979" y="8818"/>
                    <a:pt x="2998" y="8826"/>
                  </a:cubicBezTo>
                  <a:cubicBezTo>
                    <a:pt x="3158" y="8902"/>
                    <a:pt x="3310" y="8986"/>
                    <a:pt x="3463" y="9084"/>
                  </a:cubicBezTo>
                  <a:cubicBezTo>
                    <a:pt x="3508" y="9115"/>
                    <a:pt x="3561" y="9153"/>
                    <a:pt x="3607" y="9183"/>
                  </a:cubicBezTo>
                  <a:cubicBezTo>
                    <a:pt x="3660" y="9221"/>
                    <a:pt x="3698" y="9275"/>
                    <a:pt x="3721" y="9336"/>
                  </a:cubicBezTo>
                  <a:cubicBezTo>
                    <a:pt x="3721" y="9343"/>
                    <a:pt x="3721" y="9343"/>
                    <a:pt x="3729" y="9351"/>
                  </a:cubicBezTo>
                  <a:cubicBezTo>
                    <a:pt x="3729" y="9358"/>
                    <a:pt x="3729" y="9366"/>
                    <a:pt x="3736" y="9381"/>
                  </a:cubicBezTo>
                  <a:cubicBezTo>
                    <a:pt x="3736" y="9404"/>
                    <a:pt x="3744" y="9427"/>
                    <a:pt x="3744" y="9457"/>
                  </a:cubicBezTo>
                  <a:cubicBezTo>
                    <a:pt x="3744" y="9488"/>
                    <a:pt x="3744" y="9518"/>
                    <a:pt x="3736" y="9556"/>
                  </a:cubicBezTo>
                  <a:lnTo>
                    <a:pt x="3736" y="9564"/>
                  </a:lnTo>
                  <a:cubicBezTo>
                    <a:pt x="3729" y="9587"/>
                    <a:pt x="3714" y="9602"/>
                    <a:pt x="3698" y="9625"/>
                  </a:cubicBezTo>
                  <a:cubicBezTo>
                    <a:pt x="3683" y="9655"/>
                    <a:pt x="3660" y="9678"/>
                    <a:pt x="3622" y="9685"/>
                  </a:cubicBezTo>
                  <a:cubicBezTo>
                    <a:pt x="3605" y="9693"/>
                    <a:pt x="3586" y="9696"/>
                    <a:pt x="3567" y="9696"/>
                  </a:cubicBezTo>
                  <a:cubicBezTo>
                    <a:pt x="3530" y="9696"/>
                    <a:pt x="3493" y="9683"/>
                    <a:pt x="3463" y="9663"/>
                  </a:cubicBezTo>
                  <a:cubicBezTo>
                    <a:pt x="3364" y="9587"/>
                    <a:pt x="3257" y="9526"/>
                    <a:pt x="3151" y="9472"/>
                  </a:cubicBezTo>
                  <a:cubicBezTo>
                    <a:pt x="3082" y="9434"/>
                    <a:pt x="3014" y="9404"/>
                    <a:pt x="2945" y="9366"/>
                  </a:cubicBezTo>
                  <a:cubicBezTo>
                    <a:pt x="2884" y="9343"/>
                    <a:pt x="2839" y="9297"/>
                    <a:pt x="2808" y="9237"/>
                  </a:cubicBezTo>
                  <a:cubicBezTo>
                    <a:pt x="2793" y="9206"/>
                    <a:pt x="2785" y="9176"/>
                    <a:pt x="2778" y="9153"/>
                  </a:cubicBezTo>
                  <a:cubicBezTo>
                    <a:pt x="2770" y="9122"/>
                    <a:pt x="2763" y="9100"/>
                    <a:pt x="2763" y="9077"/>
                  </a:cubicBezTo>
                  <a:cubicBezTo>
                    <a:pt x="2755" y="9054"/>
                    <a:pt x="2755" y="9031"/>
                    <a:pt x="2763" y="9008"/>
                  </a:cubicBezTo>
                  <a:cubicBezTo>
                    <a:pt x="2763" y="8948"/>
                    <a:pt x="2793" y="8887"/>
                    <a:pt x="2839" y="8849"/>
                  </a:cubicBezTo>
                  <a:cubicBezTo>
                    <a:pt x="2846" y="8841"/>
                    <a:pt x="2861" y="8833"/>
                    <a:pt x="2877" y="8826"/>
                  </a:cubicBezTo>
                  <a:cubicBezTo>
                    <a:pt x="2896" y="8818"/>
                    <a:pt x="2917" y="8814"/>
                    <a:pt x="2938" y="8814"/>
                  </a:cubicBezTo>
                  <a:close/>
                  <a:moveTo>
                    <a:pt x="7100" y="12685"/>
                  </a:moveTo>
                  <a:cubicBezTo>
                    <a:pt x="7107" y="12685"/>
                    <a:pt x="7114" y="12687"/>
                    <a:pt x="7122" y="12691"/>
                  </a:cubicBezTo>
                  <a:cubicBezTo>
                    <a:pt x="7137" y="12691"/>
                    <a:pt x="7152" y="12691"/>
                    <a:pt x="7168" y="12698"/>
                  </a:cubicBezTo>
                  <a:cubicBezTo>
                    <a:pt x="7183" y="12698"/>
                    <a:pt x="7190" y="12706"/>
                    <a:pt x="7206" y="12713"/>
                  </a:cubicBezTo>
                  <a:lnTo>
                    <a:pt x="7213" y="12713"/>
                  </a:lnTo>
                  <a:lnTo>
                    <a:pt x="7228" y="12729"/>
                  </a:lnTo>
                  <a:cubicBezTo>
                    <a:pt x="7251" y="12736"/>
                    <a:pt x="7267" y="12751"/>
                    <a:pt x="7282" y="12767"/>
                  </a:cubicBezTo>
                  <a:lnTo>
                    <a:pt x="7320" y="12820"/>
                  </a:lnTo>
                  <a:cubicBezTo>
                    <a:pt x="7343" y="12858"/>
                    <a:pt x="7358" y="12904"/>
                    <a:pt x="7365" y="12949"/>
                  </a:cubicBezTo>
                  <a:lnTo>
                    <a:pt x="7365" y="13010"/>
                  </a:lnTo>
                  <a:cubicBezTo>
                    <a:pt x="7358" y="13048"/>
                    <a:pt x="7343" y="13086"/>
                    <a:pt x="7320" y="13117"/>
                  </a:cubicBezTo>
                  <a:cubicBezTo>
                    <a:pt x="7305" y="13132"/>
                    <a:pt x="7297" y="13155"/>
                    <a:pt x="7282" y="13170"/>
                  </a:cubicBezTo>
                  <a:lnTo>
                    <a:pt x="7236" y="13261"/>
                  </a:lnTo>
                  <a:cubicBezTo>
                    <a:pt x="7213" y="13307"/>
                    <a:pt x="7168" y="13353"/>
                    <a:pt x="7114" y="13368"/>
                  </a:cubicBezTo>
                  <a:lnTo>
                    <a:pt x="7069" y="13368"/>
                  </a:lnTo>
                  <a:cubicBezTo>
                    <a:pt x="7053" y="13368"/>
                    <a:pt x="7046" y="13360"/>
                    <a:pt x="7031" y="13360"/>
                  </a:cubicBezTo>
                  <a:cubicBezTo>
                    <a:pt x="7008" y="13353"/>
                    <a:pt x="6985" y="13345"/>
                    <a:pt x="6962" y="13330"/>
                  </a:cubicBezTo>
                  <a:cubicBezTo>
                    <a:pt x="6955" y="13330"/>
                    <a:pt x="6955" y="13330"/>
                    <a:pt x="6947" y="13322"/>
                  </a:cubicBezTo>
                  <a:lnTo>
                    <a:pt x="6901" y="13284"/>
                  </a:lnTo>
                  <a:cubicBezTo>
                    <a:pt x="6886" y="13269"/>
                    <a:pt x="6879" y="13254"/>
                    <a:pt x="6871" y="13238"/>
                  </a:cubicBezTo>
                  <a:cubicBezTo>
                    <a:pt x="6848" y="13216"/>
                    <a:pt x="6840" y="13193"/>
                    <a:pt x="6825" y="13162"/>
                  </a:cubicBezTo>
                  <a:lnTo>
                    <a:pt x="6810" y="13094"/>
                  </a:lnTo>
                  <a:cubicBezTo>
                    <a:pt x="6810" y="13056"/>
                    <a:pt x="6810" y="13018"/>
                    <a:pt x="6825" y="12980"/>
                  </a:cubicBezTo>
                  <a:cubicBezTo>
                    <a:pt x="6833" y="12965"/>
                    <a:pt x="6840" y="12957"/>
                    <a:pt x="6848" y="12942"/>
                  </a:cubicBezTo>
                  <a:cubicBezTo>
                    <a:pt x="6863" y="12911"/>
                    <a:pt x="6886" y="12873"/>
                    <a:pt x="6901" y="12843"/>
                  </a:cubicBezTo>
                  <a:cubicBezTo>
                    <a:pt x="6924" y="12812"/>
                    <a:pt x="6947" y="12774"/>
                    <a:pt x="6970" y="12744"/>
                  </a:cubicBezTo>
                  <a:cubicBezTo>
                    <a:pt x="6985" y="12721"/>
                    <a:pt x="7008" y="12706"/>
                    <a:pt x="7031" y="12698"/>
                  </a:cubicBezTo>
                  <a:lnTo>
                    <a:pt x="7038" y="12698"/>
                  </a:lnTo>
                  <a:cubicBezTo>
                    <a:pt x="7053" y="12691"/>
                    <a:pt x="7069" y="12691"/>
                    <a:pt x="7084" y="12691"/>
                  </a:cubicBezTo>
                  <a:cubicBezTo>
                    <a:pt x="7088" y="12687"/>
                    <a:pt x="7093" y="12685"/>
                    <a:pt x="7100" y="12685"/>
                  </a:cubicBezTo>
                  <a:close/>
                  <a:moveTo>
                    <a:pt x="2481" y="13657"/>
                  </a:moveTo>
                  <a:cubicBezTo>
                    <a:pt x="2511" y="13657"/>
                    <a:pt x="2534" y="13672"/>
                    <a:pt x="2557" y="13687"/>
                  </a:cubicBezTo>
                  <a:lnTo>
                    <a:pt x="2565" y="13695"/>
                  </a:lnTo>
                  <a:lnTo>
                    <a:pt x="2595" y="13718"/>
                  </a:lnTo>
                  <a:lnTo>
                    <a:pt x="2603" y="13725"/>
                  </a:lnTo>
                  <a:cubicBezTo>
                    <a:pt x="2618" y="13733"/>
                    <a:pt x="2626" y="13748"/>
                    <a:pt x="2641" y="13756"/>
                  </a:cubicBezTo>
                  <a:lnTo>
                    <a:pt x="2648" y="13771"/>
                  </a:lnTo>
                  <a:lnTo>
                    <a:pt x="2664" y="13794"/>
                  </a:lnTo>
                  <a:lnTo>
                    <a:pt x="2679" y="13817"/>
                  </a:lnTo>
                  <a:cubicBezTo>
                    <a:pt x="2686" y="13824"/>
                    <a:pt x="2686" y="13832"/>
                    <a:pt x="2694" y="13832"/>
                  </a:cubicBezTo>
                  <a:cubicBezTo>
                    <a:pt x="2709" y="13870"/>
                    <a:pt x="2725" y="13900"/>
                    <a:pt x="2732" y="13938"/>
                  </a:cubicBezTo>
                  <a:lnTo>
                    <a:pt x="2732" y="13946"/>
                  </a:lnTo>
                  <a:cubicBezTo>
                    <a:pt x="2740" y="13954"/>
                    <a:pt x="2740" y="13969"/>
                    <a:pt x="2740" y="13976"/>
                  </a:cubicBezTo>
                  <a:lnTo>
                    <a:pt x="2740" y="13992"/>
                  </a:lnTo>
                  <a:cubicBezTo>
                    <a:pt x="2740" y="14007"/>
                    <a:pt x="2740" y="14014"/>
                    <a:pt x="2747" y="14030"/>
                  </a:cubicBezTo>
                  <a:cubicBezTo>
                    <a:pt x="2763" y="14106"/>
                    <a:pt x="2725" y="14182"/>
                    <a:pt x="2664" y="14227"/>
                  </a:cubicBezTo>
                  <a:cubicBezTo>
                    <a:pt x="2639" y="14240"/>
                    <a:pt x="2614" y="14246"/>
                    <a:pt x="2590" y="14246"/>
                  </a:cubicBezTo>
                  <a:cubicBezTo>
                    <a:pt x="2483" y="14246"/>
                    <a:pt x="2378" y="14137"/>
                    <a:pt x="2329" y="14007"/>
                  </a:cubicBezTo>
                  <a:cubicBezTo>
                    <a:pt x="2321" y="13992"/>
                    <a:pt x="2314" y="13976"/>
                    <a:pt x="2314" y="13961"/>
                  </a:cubicBezTo>
                  <a:cubicBezTo>
                    <a:pt x="2314" y="13961"/>
                    <a:pt x="2314" y="13954"/>
                    <a:pt x="2314" y="13954"/>
                  </a:cubicBezTo>
                  <a:cubicBezTo>
                    <a:pt x="2306" y="13938"/>
                    <a:pt x="2306" y="13923"/>
                    <a:pt x="2306" y="13916"/>
                  </a:cubicBezTo>
                  <a:lnTo>
                    <a:pt x="2306" y="13900"/>
                  </a:lnTo>
                  <a:lnTo>
                    <a:pt x="2306" y="13862"/>
                  </a:lnTo>
                  <a:lnTo>
                    <a:pt x="2306" y="13847"/>
                  </a:lnTo>
                  <a:cubicBezTo>
                    <a:pt x="2298" y="13839"/>
                    <a:pt x="2298" y="13824"/>
                    <a:pt x="2306" y="13817"/>
                  </a:cubicBezTo>
                  <a:cubicBezTo>
                    <a:pt x="2306" y="13809"/>
                    <a:pt x="2306" y="13801"/>
                    <a:pt x="2306" y="13801"/>
                  </a:cubicBezTo>
                  <a:cubicBezTo>
                    <a:pt x="2306" y="13786"/>
                    <a:pt x="2306" y="13779"/>
                    <a:pt x="2314" y="13771"/>
                  </a:cubicBezTo>
                  <a:cubicBezTo>
                    <a:pt x="2314" y="13763"/>
                    <a:pt x="2314" y="13756"/>
                    <a:pt x="2314" y="13756"/>
                  </a:cubicBezTo>
                  <a:cubicBezTo>
                    <a:pt x="2321" y="13748"/>
                    <a:pt x="2321" y="13741"/>
                    <a:pt x="2329" y="13733"/>
                  </a:cubicBezTo>
                  <a:lnTo>
                    <a:pt x="2337" y="13710"/>
                  </a:lnTo>
                  <a:cubicBezTo>
                    <a:pt x="2344" y="13710"/>
                    <a:pt x="2344" y="13702"/>
                    <a:pt x="2352" y="13695"/>
                  </a:cubicBezTo>
                  <a:cubicBezTo>
                    <a:pt x="2367" y="13687"/>
                    <a:pt x="2375" y="13672"/>
                    <a:pt x="2390" y="13672"/>
                  </a:cubicBezTo>
                  <a:cubicBezTo>
                    <a:pt x="2405" y="13664"/>
                    <a:pt x="2413" y="13657"/>
                    <a:pt x="2428" y="13657"/>
                  </a:cubicBezTo>
                  <a:close/>
                  <a:moveTo>
                    <a:pt x="7061" y="16776"/>
                  </a:moveTo>
                  <a:lnTo>
                    <a:pt x="7092" y="16784"/>
                  </a:lnTo>
                  <a:lnTo>
                    <a:pt x="7107" y="16791"/>
                  </a:lnTo>
                  <a:lnTo>
                    <a:pt x="7122" y="16799"/>
                  </a:lnTo>
                  <a:cubicBezTo>
                    <a:pt x="7137" y="16799"/>
                    <a:pt x="7145" y="16807"/>
                    <a:pt x="7152" y="16807"/>
                  </a:cubicBezTo>
                  <a:lnTo>
                    <a:pt x="7160" y="16807"/>
                  </a:lnTo>
                  <a:cubicBezTo>
                    <a:pt x="7206" y="16837"/>
                    <a:pt x="7244" y="16867"/>
                    <a:pt x="7274" y="16913"/>
                  </a:cubicBezTo>
                  <a:cubicBezTo>
                    <a:pt x="7358" y="17020"/>
                    <a:pt x="7388" y="17172"/>
                    <a:pt x="7289" y="17255"/>
                  </a:cubicBezTo>
                  <a:cubicBezTo>
                    <a:pt x="7256" y="17285"/>
                    <a:pt x="7219" y="17298"/>
                    <a:pt x="7182" y="17298"/>
                  </a:cubicBezTo>
                  <a:cubicBezTo>
                    <a:pt x="7073" y="17298"/>
                    <a:pt x="6958" y="17191"/>
                    <a:pt x="6901" y="17073"/>
                  </a:cubicBezTo>
                  <a:cubicBezTo>
                    <a:pt x="6901" y="17065"/>
                    <a:pt x="6894" y="17058"/>
                    <a:pt x="6894" y="17050"/>
                  </a:cubicBezTo>
                  <a:cubicBezTo>
                    <a:pt x="6894" y="17042"/>
                    <a:pt x="6886" y="17035"/>
                    <a:pt x="6886" y="17027"/>
                  </a:cubicBezTo>
                  <a:cubicBezTo>
                    <a:pt x="6879" y="17020"/>
                    <a:pt x="6879" y="17012"/>
                    <a:pt x="6879" y="17004"/>
                  </a:cubicBezTo>
                  <a:cubicBezTo>
                    <a:pt x="6879" y="16997"/>
                    <a:pt x="6879" y="16989"/>
                    <a:pt x="6871" y="16982"/>
                  </a:cubicBezTo>
                  <a:cubicBezTo>
                    <a:pt x="6871" y="16974"/>
                    <a:pt x="6871" y="16966"/>
                    <a:pt x="6871" y="16959"/>
                  </a:cubicBezTo>
                  <a:cubicBezTo>
                    <a:pt x="6871" y="16951"/>
                    <a:pt x="6871" y="16943"/>
                    <a:pt x="6871" y="16936"/>
                  </a:cubicBezTo>
                  <a:cubicBezTo>
                    <a:pt x="6879" y="16936"/>
                    <a:pt x="6879" y="16928"/>
                    <a:pt x="6879" y="16913"/>
                  </a:cubicBezTo>
                  <a:cubicBezTo>
                    <a:pt x="6879" y="16913"/>
                    <a:pt x="6879" y="16905"/>
                    <a:pt x="6879" y="16898"/>
                  </a:cubicBezTo>
                  <a:lnTo>
                    <a:pt x="6886" y="16875"/>
                  </a:lnTo>
                  <a:cubicBezTo>
                    <a:pt x="6894" y="16867"/>
                    <a:pt x="6894" y="16860"/>
                    <a:pt x="6901" y="16860"/>
                  </a:cubicBezTo>
                  <a:cubicBezTo>
                    <a:pt x="6901" y="16852"/>
                    <a:pt x="6901" y="16845"/>
                    <a:pt x="6909" y="16837"/>
                  </a:cubicBezTo>
                  <a:cubicBezTo>
                    <a:pt x="6917" y="16829"/>
                    <a:pt x="6924" y="16814"/>
                    <a:pt x="6939" y="16807"/>
                  </a:cubicBezTo>
                  <a:cubicBezTo>
                    <a:pt x="6947" y="16799"/>
                    <a:pt x="6962" y="16791"/>
                    <a:pt x="6977" y="16784"/>
                  </a:cubicBezTo>
                  <a:cubicBezTo>
                    <a:pt x="6985" y="16784"/>
                    <a:pt x="7000" y="16776"/>
                    <a:pt x="7008" y="16776"/>
                  </a:cubicBezTo>
                  <a:close/>
                  <a:moveTo>
                    <a:pt x="3158" y="1"/>
                  </a:moveTo>
                  <a:lnTo>
                    <a:pt x="3158" y="1"/>
                  </a:lnTo>
                  <a:cubicBezTo>
                    <a:pt x="3151" y="99"/>
                    <a:pt x="3143" y="206"/>
                    <a:pt x="3135" y="305"/>
                  </a:cubicBezTo>
                  <a:cubicBezTo>
                    <a:pt x="3120" y="404"/>
                    <a:pt x="3113" y="503"/>
                    <a:pt x="3105" y="602"/>
                  </a:cubicBezTo>
                  <a:cubicBezTo>
                    <a:pt x="3105" y="503"/>
                    <a:pt x="3113" y="404"/>
                    <a:pt x="3113" y="305"/>
                  </a:cubicBezTo>
                  <a:cubicBezTo>
                    <a:pt x="3120" y="198"/>
                    <a:pt x="3120" y="99"/>
                    <a:pt x="3128" y="1"/>
                  </a:cubicBezTo>
                  <a:lnTo>
                    <a:pt x="3128" y="1"/>
                  </a:lnTo>
                  <a:cubicBezTo>
                    <a:pt x="3120" y="92"/>
                    <a:pt x="3105" y="176"/>
                    <a:pt x="3090" y="267"/>
                  </a:cubicBezTo>
                  <a:cubicBezTo>
                    <a:pt x="3090" y="282"/>
                    <a:pt x="3082" y="305"/>
                    <a:pt x="3082" y="328"/>
                  </a:cubicBezTo>
                  <a:cubicBezTo>
                    <a:pt x="3067" y="396"/>
                    <a:pt x="3059" y="465"/>
                    <a:pt x="3044" y="533"/>
                  </a:cubicBezTo>
                  <a:cubicBezTo>
                    <a:pt x="3044" y="556"/>
                    <a:pt x="3036" y="571"/>
                    <a:pt x="3029" y="594"/>
                  </a:cubicBezTo>
                  <a:cubicBezTo>
                    <a:pt x="3014" y="670"/>
                    <a:pt x="2991" y="746"/>
                    <a:pt x="2976" y="822"/>
                  </a:cubicBezTo>
                  <a:cubicBezTo>
                    <a:pt x="2976" y="830"/>
                    <a:pt x="2976" y="837"/>
                    <a:pt x="2976" y="845"/>
                  </a:cubicBezTo>
                  <a:cubicBezTo>
                    <a:pt x="2945" y="929"/>
                    <a:pt x="2922" y="1020"/>
                    <a:pt x="2892" y="1111"/>
                  </a:cubicBezTo>
                  <a:cubicBezTo>
                    <a:pt x="2831" y="1301"/>
                    <a:pt x="2763" y="1499"/>
                    <a:pt x="2686" y="1689"/>
                  </a:cubicBezTo>
                  <a:cubicBezTo>
                    <a:pt x="2641" y="1804"/>
                    <a:pt x="2595" y="1925"/>
                    <a:pt x="2534" y="2047"/>
                  </a:cubicBezTo>
                  <a:cubicBezTo>
                    <a:pt x="2458" y="2222"/>
                    <a:pt x="2375" y="2397"/>
                    <a:pt x="2291" y="2572"/>
                  </a:cubicBezTo>
                  <a:cubicBezTo>
                    <a:pt x="2222" y="2717"/>
                    <a:pt x="2154" y="2854"/>
                    <a:pt x="2078" y="2990"/>
                  </a:cubicBezTo>
                  <a:cubicBezTo>
                    <a:pt x="2040" y="3082"/>
                    <a:pt x="1994" y="3173"/>
                    <a:pt x="1949" y="3257"/>
                  </a:cubicBezTo>
                  <a:cubicBezTo>
                    <a:pt x="1903" y="3348"/>
                    <a:pt x="1865" y="3432"/>
                    <a:pt x="1819" y="3523"/>
                  </a:cubicBezTo>
                  <a:cubicBezTo>
                    <a:pt x="1766" y="3637"/>
                    <a:pt x="1713" y="3751"/>
                    <a:pt x="1659" y="3865"/>
                  </a:cubicBezTo>
                  <a:cubicBezTo>
                    <a:pt x="1576" y="4040"/>
                    <a:pt x="1492" y="4223"/>
                    <a:pt x="1408" y="4406"/>
                  </a:cubicBezTo>
                  <a:cubicBezTo>
                    <a:pt x="1370" y="4489"/>
                    <a:pt x="1340" y="4573"/>
                    <a:pt x="1302" y="4657"/>
                  </a:cubicBezTo>
                  <a:cubicBezTo>
                    <a:pt x="1189" y="4920"/>
                    <a:pt x="1076" y="5184"/>
                    <a:pt x="978" y="5454"/>
                  </a:cubicBezTo>
                  <a:lnTo>
                    <a:pt x="978" y="5454"/>
                  </a:lnTo>
                  <a:cubicBezTo>
                    <a:pt x="977" y="5452"/>
                    <a:pt x="976" y="5450"/>
                    <a:pt x="975" y="5448"/>
                  </a:cubicBezTo>
                  <a:lnTo>
                    <a:pt x="975" y="5463"/>
                  </a:lnTo>
                  <a:cubicBezTo>
                    <a:pt x="976" y="5460"/>
                    <a:pt x="977" y="5457"/>
                    <a:pt x="978" y="5454"/>
                  </a:cubicBezTo>
                  <a:lnTo>
                    <a:pt x="978" y="5454"/>
                  </a:lnTo>
                  <a:cubicBezTo>
                    <a:pt x="984" y="5469"/>
                    <a:pt x="992" y="5488"/>
                    <a:pt x="1005" y="5501"/>
                  </a:cubicBezTo>
                  <a:cubicBezTo>
                    <a:pt x="1226" y="5904"/>
                    <a:pt x="1530" y="6186"/>
                    <a:pt x="1819" y="6475"/>
                  </a:cubicBezTo>
                  <a:cubicBezTo>
                    <a:pt x="1926" y="6581"/>
                    <a:pt x="2025" y="6680"/>
                    <a:pt x="2123" y="6787"/>
                  </a:cubicBezTo>
                  <a:cubicBezTo>
                    <a:pt x="2139" y="6817"/>
                    <a:pt x="2162" y="6848"/>
                    <a:pt x="2177" y="6878"/>
                  </a:cubicBezTo>
                  <a:lnTo>
                    <a:pt x="2192" y="6901"/>
                  </a:lnTo>
                  <a:cubicBezTo>
                    <a:pt x="2207" y="6924"/>
                    <a:pt x="2222" y="6954"/>
                    <a:pt x="2230" y="6985"/>
                  </a:cubicBezTo>
                  <a:lnTo>
                    <a:pt x="2230" y="6992"/>
                  </a:lnTo>
                  <a:cubicBezTo>
                    <a:pt x="2245" y="7023"/>
                    <a:pt x="2253" y="7053"/>
                    <a:pt x="2253" y="7084"/>
                  </a:cubicBezTo>
                  <a:cubicBezTo>
                    <a:pt x="2253" y="7091"/>
                    <a:pt x="2253" y="7099"/>
                    <a:pt x="2260" y="7106"/>
                  </a:cubicBezTo>
                  <a:cubicBezTo>
                    <a:pt x="2268" y="7137"/>
                    <a:pt x="2268" y="7175"/>
                    <a:pt x="2268" y="7205"/>
                  </a:cubicBezTo>
                  <a:cubicBezTo>
                    <a:pt x="2268" y="7429"/>
                    <a:pt x="2158" y="7633"/>
                    <a:pt x="1964" y="7633"/>
                  </a:cubicBezTo>
                  <a:cubicBezTo>
                    <a:pt x="1954" y="7633"/>
                    <a:pt x="1944" y="7632"/>
                    <a:pt x="1933" y="7631"/>
                  </a:cubicBezTo>
                  <a:lnTo>
                    <a:pt x="1926" y="7631"/>
                  </a:lnTo>
                  <a:cubicBezTo>
                    <a:pt x="1477" y="7570"/>
                    <a:pt x="1020" y="7312"/>
                    <a:pt x="579" y="6962"/>
                  </a:cubicBezTo>
                  <a:cubicBezTo>
                    <a:pt x="549" y="6939"/>
                    <a:pt x="518" y="6916"/>
                    <a:pt x="495" y="6893"/>
                  </a:cubicBezTo>
                  <a:cubicBezTo>
                    <a:pt x="457" y="7015"/>
                    <a:pt x="427" y="7129"/>
                    <a:pt x="396" y="7251"/>
                  </a:cubicBezTo>
                  <a:lnTo>
                    <a:pt x="358" y="7411"/>
                  </a:lnTo>
                  <a:cubicBezTo>
                    <a:pt x="358" y="7434"/>
                    <a:pt x="351" y="7449"/>
                    <a:pt x="343" y="7464"/>
                  </a:cubicBezTo>
                  <a:cubicBezTo>
                    <a:pt x="298" y="7669"/>
                    <a:pt x="252" y="7875"/>
                    <a:pt x="214" y="8088"/>
                  </a:cubicBezTo>
                  <a:cubicBezTo>
                    <a:pt x="214" y="8095"/>
                    <a:pt x="214" y="8111"/>
                    <a:pt x="206" y="8126"/>
                  </a:cubicBezTo>
                  <a:cubicBezTo>
                    <a:pt x="183" y="8225"/>
                    <a:pt x="168" y="8324"/>
                    <a:pt x="153" y="8430"/>
                  </a:cubicBezTo>
                  <a:lnTo>
                    <a:pt x="138" y="8521"/>
                  </a:lnTo>
                  <a:cubicBezTo>
                    <a:pt x="130" y="8582"/>
                    <a:pt x="115" y="8636"/>
                    <a:pt x="107" y="8696"/>
                  </a:cubicBezTo>
                  <a:cubicBezTo>
                    <a:pt x="85" y="8856"/>
                    <a:pt x="69" y="9016"/>
                    <a:pt x="54" y="9176"/>
                  </a:cubicBezTo>
                  <a:cubicBezTo>
                    <a:pt x="54" y="9214"/>
                    <a:pt x="46" y="9252"/>
                    <a:pt x="46" y="9297"/>
                  </a:cubicBezTo>
                  <a:cubicBezTo>
                    <a:pt x="39" y="9366"/>
                    <a:pt x="31" y="9442"/>
                    <a:pt x="24" y="9518"/>
                  </a:cubicBezTo>
                  <a:cubicBezTo>
                    <a:pt x="16" y="9594"/>
                    <a:pt x="16" y="9663"/>
                    <a:pt x="8" y="9731"/>
                  </a:cubicBezTo>
                  <a:lnTo>
                    <a:pt x="8" y="9845"/>
                  </a:lnTo>
                  <a:cubicBezTo>
                    <a:pt x="8" y="9952"/>
                    <a:pt x="1" y="10058"/>
                    <a:pt x="1" y="10172"/>
                  </a:cubicBezTo>
                  <a:cubicBezTo>
                    <a:pt x="62" y="10226"/>
                    <a:pt x="130" y="10271"/>
                    <a:pt x="191" y="10317"/>
                  </a:cubicBezTo>
                  <a:cubicBezTo>
                    <a:pt x="252" y="10363"/>
                    <a:pt x="298" y="10385"/>
                    <a:pt x="351" y="10416"/>
                  </a:cubicBezTo>
                  <a:cubicBezTo>
                    <a:pt x="374" y="10439"/>
                    <a:pt x="404" y="10454"/>
                    <a:pt x="427" y="10469"/>
                  </a:cubicBezTo>
                  <a:cubicBezTo>
                    <a:pt x="571" y="10545"/>
                    <a:pt x="724" y="10621"/>
                    <a:pt x="876" y="10682"/>
                  </a:cubicBezTo>
                  <a:cubicBezTo>
                    <a:pt x="1043" y="10743"/>
                    <a:pt x="1211" y="10796"/>
                    <a:pt x="1386" y="10849"/>
                  </a:cubicBezTo>
                  <a:cubicBezTo>
                    <a:pt x="1994" y="11024"/>
                    <a:pt x="2618" y="11154"/>
                    <a:pt x="3211" y="11626"/>
                  </a:cubicBezTo>
                  <a:lnTo>
                    <a:pt x="3219" y="11633"/>
                  </a:lnTo>
                  <a:cubicBezTo>
                    <a:pt x="3265" y="11671"/>
                    <a:pt x="3303" y="11717"/>
                    <a:pt x="3341" y="11770"/>
                  </a:cubicBezTo>
                  <a:cubicBezTo>
                    <a:pt x="3463" y="11960"/>
                    <a:pt x="3493" y="12188"/>
                    <a:pt x="3432" y="12409"/>
                  </a:cubicBezTo>
                  <a:cubicBezTo>
                    <a:pt x="3417" y="12455"/>
                    <a:pt x="3386" y="12508"/>
                    <a:pt x="3356" y="12546"/>
                  </a:cubicBezTo>
                  <a:lnTo>
                    <a:pt x="3341" y="12561"/>
                  </a:lnTo>
                  <a:lnTo>
                    <a:pt x="3326" y="12577"/>
                  </a:lnTo>
                  <a:cubicBezTo>
                    <a:pt x="3318" y="12584"/>
                    <a:pt x="3303" y="12599"/>
                    <a:pt x="3288" y="12607"/>
                  </a:cubicBezTo>
                  <a:lnTo>
                    <a:pt x="3280" y="12615"/>
                  </a:lnTo>
                  <a:cubicBezTo>
                    <a:pt x="3265" y="12622"/>
                    <a:pt x="3249" y="12630"/>
                    <a:pt x="3227" y="12637"/>
                  </a:cubicBezTo>
                  <a:lnTo>
                    <a:pt x="3219" y="12637"/>
                  </a:lnTo>
                  <a:cubicBezTo>
                    <a:pt x="3196" y="12645"/>
                    <a:pt x="3181" y="12653"/>
                    <a:pt x="3158" y="12653"/>
                  </a:cubicBezTo>
                  <a:lnTo>
                    <a:pt x="3074" y="12653"/>
                  </a:lnTo>
                  <a:cubicBezTo>
                    <a:pt x="2998" y="12645"/>
                    <a:pt x="2930" y="12630"/>
                    <a:pt x="2854" y="12615"/>
                  </a:cubicBezTo>
                  <a:cubicBezTo>
                    <a:pt x="2504" y="12546"/>
                    <a:pt x="2169" y="12440"/>
                    <a:pt x="1842" y="12303"/>
                  </a:cubicBezTo>
                  <a:cubicBezTo>
                    <a:pt x="1774" y="12280"/>
                    <a:pt x="1713" y="12249"/>
                    <a:pt x="1652" y="12227"/>
                  </a:cubicBezTo>
                  <a:cubicBezTo>
                    <a:pt x="1112" y="12006"/>
                    <a:pt x="571" y="11762"/>
                    <a:pt x="69" y="11648"/>
                  </a:cubicBezTo>
                  <a:lnTo>
                    <a:pt x="69" y="11648"/>
                  </a:lnTo>
                  <a:cubicBezTo>
                    <a:pt x="115" y="12044"/>
                    <a:pt x="183" y="12440"/>
                    <a:pt x="267" y="12828"/>
                  </a:cubicBezTo>
                  <a:cubicBezTo>
                    <a:pt x="267" y="12835"/>
                    <a:pt x="275" y="12850"/>
                    <a:pt x="275" y="12858"/>
                  </a:cubicBezTo>
                  <a:cubicBezTo>
                    <a:pt x="290" y="12926"/>
                    <a:pt x="305" y="12995"/>
                    <a:pt x="328" y="13063"/>
                  </a:cubicBezTo>
                  <a:cubicBezTo>
                    <a:pt x="328" y="13086"/>
                    <a:pt x="336" y="13109"/>
                    <a:pt x="343" y="13124"/>
                  </a:cubicBezTo>
                  <a:cubicBezTo>
                    <a:pt x="358" y="13185"/>
                    <a:pt x="374" y="13246"/>
                    <a:pt x="389" y="13307"/>
                  </a:cubicBezTo>
                  <a:lnTo>
                    <a:pt x="412" y="13383"/>
                  </a:lnTo>
                  <a:cubicBezTo>
                    <a:pt x="427" y="13436"/>
                    <a:pt x="442" y="13497"/>
                    <a:pt x="457" y="13550"/>
                  </a:cubicBezTo>
                  <a:lnTo>
                    <a:pt x="473" y="13596"/>
                  </a:lnTo>
                  <a:cubicBezTo>
                    <a:pt x="625" y="14113"/>
                    <a:pt x="823" y="14623"/>
                    <a:pt x="1066" y="15118"/>
                  </a:cubicBezTo>
                  <a:lnTo>
                    <a:pt x="1127" y="15232"/>
                  </a:lnTo>
                  <a:cubicBezTo>
                    <a:pt x="1294" y="15566"/>
                    <a:pt x="1484" y="15886"/>
                    <a:pt x="1697" y="16190"/>
                  </a:cubicBezTo>
                  <a:lnTo>
                    <a:pt x="1720" y="16228"/>
                  </a:lnTo>
                  <a:cubicBezTo>
                    <a:pt x="1789" y="16335"/>
                    <a:pt x="1865" y="16434"/>
                    <a:pt x="1933" y="16533"/>
                  </a:cubicBezTo>
                  <a:lnTo>
                    <a:pt x="1964" y="16563"/>
                  </a:lnTo>
                  <a:cubicBezTo>
                    <a:pt x="2405" y="17157"/>
                    <a:pt x="2930" y="17681"/>
                    <a:pt x="3523" y="18130"/>
                  </a:cubicBezTo>
                  <a:cubicBezTo>
                    <a:pt x="3668" y="17993"/>
                    <a:pt x="3790" y="17841"/>
                    <a:pt x="3889" y="17666"/>
                  </a:cubicBezTo>
                  <a:cubicBezTo>
                    <a:pt x="4064" y="17392"/>
                    <a:pt x="4216" y="17080"/>
                    <a:pt x="4406" y="16829"/>
                  </a:cubicBezTo>
                  <a:cubicBezTo>
                    <a:pt x="4520" y="16685"/>
                    <a:pt x="4649" y="16555"/>
                    <a:pt x="4809" y="16464"/>
                  </a:cubicBezTo>
                  <a:lnTo>
                    <a:pt x="4824" y="16449"/>
                  </a:lnTo>
                  <a:cubicBezTo>
                    <a:pt x="4847" y="16441"/>
                    <a:pt x="4870" y="16426"/>
                    <a:pt x="4885" y="16419"/>
                  </a:cubicBezTo>
                  <a:cubicBezTo>
                    <a:pt x="4923" y="16403"/>
                    <a:pt x="4954" y="16388"/>
                    <a:pt x="4992" y="16373"/>
                  </a:cubicBezTo>
                  <a:lnTo>
                    <a:pt x="5098" y="16380"/>
                  </a:lnTo>
                  <a:lnTo>
                    <a:pt x="5113" y="16380"/>
                  </a:lnTo>
                  <a:cubicBezTo>
                    <a:pt x="5151" y="16380"/>
                    <a:pt x="5190" y="16388"/>
                    <a:pt x="5228" y="16396"/>
                  </a:cubicBezTo>
                  <a:lnTo>
                    <a:pt x="5235" y="16396"/>
                  </a:lnTo>
                  <a:cubicBezTo>
                    <a:pt x="5319" y="16411"/>
                    <a:pt x="5403" y="16434"/>
                    <a:pt x="5479" y="16464"/>
                  </a:cubicBezTo>
                  <a:cubicBezTo>
                    <a:pt x="5600" y="16510"/>
                    <a:pt x="5692" y="16609"/>
                    <a:pt x="5730" y="16730"/>
                  </a:cubicBezTo>
                  <a:cubicBezTo>
                    <a:pt x="5737" y="16951"/>
                    <a:pt x="5661" y="17080"/>
                    <a:pt x="5539" y="17157"/>
                  </a:cubicBezTo>
                  <a:cubicBezTo>
                    <a:pt x="5501" y="17179"/>
                    <a:pt x="5471" y="17195"/>
                    <a:pt x="5433" y="17210"/>
                  </a:cubicBezTo>
                  <a:lnTo>
                    <a:pt x="5425" y="17210"/>
                  </a:lnTo>
                  <a:cubicBezTo>
                    <a:pt x="5395" y="17217"/>
                    <a:pt x="5357" y="17233"/>
                    <a:pt x="5326" y="17240"/>
                  </a:cubicBezTo>
                  <a:cubicBezTo>
                    <a:pt x="5060" y="17309"/>
                    <a:pt x="4733" y="17301"/>
                    <a:pt x="4520" y="17461"/>
                  </a:cubicBezTo>
                  <a:cubicBezTo>
                    <a:pt x="4497" y="17484"/>
                    <a:pt x="4467" y="17506"/>
                    <a:pt x="4436" y="17529"/>
                  </a:cubicBezTo>
                  <a:cubicBezTo>
                    <a:pt x="4414" y="17545"/>
                    <a:pt x="4391" y="17567"/>
                    <a:pt x="4368" y="17590"/>
                  </a:cubicBezTo>
                  <a:lnTo>
                    <a:pt x="4345" y="17605"/>
                  </a:lnTo>
                  <a:cubicBezTo>
                    <a:pt x="4330" y="17628"/>
                    <a:pt x="4307" y="17651"/>
                    <a:pt x="4284" y="17674"/>
                  </a:cubicBezTo>
                  <a:lnTo>
                    <a:pt x="4261" y="17697"/>
                  </a:lnTo>
                  <a:cubicBezTo>
                    <a:pt x="4246" y="17719"/>
                    <a:pt x="4223" y="17735"/>
                    <a:pt x="4200" y="17765"/>
                  </a:cubicBezTo>
                  <a:lnTo>
                    <a:pt x="4193" y="17773"/>
                  </a:lnTo>
                  <a:cubicBezTo>
                    <a:pt x="4155" y="17826"/>
                    <a:pt x="4109" y="17879"/>
                    <a:pt x="4071" y="17933"/>
                  </a:cubicBezTo>
                  <a:cubicBezTo>
                    <a:pt x="4071" y="17940"/>
                    <a:pt x="4064" y="17940"/>
                    <a:pt x="4064" y="17948"/>
                  </a:cubicBezTo>
                  <a:cubicBezTo>
                    <a:pt x="4048" y="17971"/>
                    <a:pt x="4033" y="17993"/>
                    <a:pt x="4018" y="18016"/>
                  </a:cubicBezTo>
                  <a:lnTo>
                    <a:pt x="3995" y="18054"/>
                  </a:lnTo>
                  <a:cubicBezTo>
                    <a:pt x="3987" y="18077"/>
                    <a:pt x="3972" y="18100"/>
                    <a:pt x="3957" y="18123"/>
                  </a:cubicBezTo>
                  <a:lnTo>
                    <a:pt x="3934" y="18168"/>
                  </a:lnTo>
                  <a:cubicBezTo>
                    <a:pt x="3927" y="18191"/>
                    <a:pt x="3911" y="18214"/>
                    <a:pt x="3904" y="18237"/>
                  </a:cubicBezTo>
                  <a:lnTo>
                    <a:pt x="3904" y="18244"/>
                  </a:lnTo>
                  <a:cubicBezTo>
                    <a:pt x="3889" y="18282"/>
                    <a:pt x="3873" y="18313"/>
                    <a:pt x="3858" y="18351"/>
                  </a:cubicBezTo>
                  <a:cubicBezTo>
                    <a:pt x="4109" y="18511"/>
                    <a:pt x="4368" y="18648"/>
                    <a:pt x="4634" y="18769"/>
                  </a:cubicBezTo>
                  <a:cubicBezTo>
                    <a:pt x="4710" y="18800"/>
                    <a:pt x="4779" y="18830"/>
                    <a:pt x="4855" y="18861"/>
                  </a:cubicBezTo>
                  <a:lnTo>
                    <a:pt x="4908" y="18876"/>
                  </a:lnTo>
                  <a:cubicBezTo>
                    <a:pt x="4984" y="18906"/>
                    <a:pt x="5060" y="18929"/>
                    <a:pt x="5129" y="18952"/>
                  </a:cubicBezTo>
                  <a:lnTo>
                    <a:pt x="5174" y="18960"/>
                  </a:lnTo>
                  <a:cubicBezTo>
                    <a:pt x="5235" y="18982"/>
                    <a:pt x="5304" y="18998"/>
                    <a:pt x="5365" y="19013"/>
                  </a:cubicBezTo>
                  <a:lnTo>
                    <a:pt x="5410" y="19028"/>
                  </a:lnTo>
                  <a:cubicBezTo>
                    <a:pt x="5479" y="19043"/>
                    <a:pt x="5555" y="19058"/>
                    <a:pt x="5623" y="19066"/>
                  </a:cubicBezTo>
                  <a:lnTo>
                    <a:pt x="5676" y="19074"/>
                  </a:lnTo>
                  <a:cubicBezTo>
                    <a:pt x="5753" y="19089"/>
                    <a:pt x="5821" y="19097"/>
                    <a:pt x="5897" y="19097"/>
                  </a:cubicBezTo>
                  <a:cubicBezTo>
                    <a:pt x="5943" y="19097"/>
                    <a:pt x="5981" y="19104"/>
                    <a:pt x="6026" y="19104"/>
                  </a:cubicBezTo>
                  <a:lnTo>
                    <a:pt x="6133" y="19104"/>
                  </a:lnTo>
                  <a:cubicBezTo>
                    <a:pt x="7472" y="19097"/>
                    <a:pt x="8446" y="18115"/>
                    <a:pt x="8651" y="16875"/>
                  </a:cubicBezTo>
                  <a:lnTo>
                    <a:pt x="8704" y="16867"/>
                  </a:lnTo>
                  <a:lnTo>
                    <a:pt x="8750" y="16867"/>
                  </a:lnTo>
                  <a:cubicBezTo>
                    <a:pt x="8887" y="16860"/>
                    <a:pt x="9016" y="16837"/>
                    <a:pt x="9146" y="16799"/>
                  </a:cubicBezTo>
                  <a:cubicBezTo>
                    <a:pt x="9184" y="16791"/>
                    <a:pt x="9229" y="16776"/>
                    <a:pt x="9267" y="16768"/>
                  </a:cubicBezTo>
                  <a:lnTo>
                    <a:pt x="9275" y="16768"/>
                  </a:lnTo>
                  <a:cubicBezTo>
                    <a:pt x="9701" y="16624"/>
                    <a:pt x="10089" y="16373"/>
                    <a:pt x="10393" y="16046"/>
                  </a:cubicBezTo>
                  <a:lnTo>
                    <a:pt x="10401" y="16031"/>
                  </a:lnTo>
                  <a:cubicBezTo>
                    <a:pt x="10439" y="15992"/>
                    <a:pt x="10469" y="15962"/>
                    <a:pt x="10500" y="15924"/>
                  </a:cubicBezTo>
                  <a:lnTo>
                    <a:pt x="10523" y="15901"/>
                  </a:lnTo>
                  <a:cubicBezTo>
                    <a:pt x="10553" y="15856"/>
                    <a:pt x="10591" y="15818"/>
                    <a:pt x="10622" y="15772"/>
                  </a:cubicBezTo>
                  <a:cubicBezTo>
                    <a:pt x="10378" y="15673"/>
                    <a:pt x="10120" y="15589"/>
                    <a:pt x="9861" y="15483"/>
                  </a:cubicBezTo>
                  <a:cubicBezTo>
                    <a:pt x="9830" y="15475"/>
                    <a:pt x="9808" y="15468"/>
                    <a:pt x="9785" y="15460"/>
                  </a:cubicBezTo>
                  <a:cubicBezTo>
                    <a:pt x="9709" y="15429"/>
                    <a:pt x="9633" y="15391"/>
                    <a:pt x="9557" y="15353"/>
                  </a:cubicBezTo>
                  <a:cubicBezTo>
                    <a:pt x="9427" y="15293"/>
                    <a:pt x="9336" y="15178"/>
                    <a:pt x="9305" y="15041"/>
                  </a:cubicBezTo>
                  <a:lnTo>
                    <a:pt x="9305" y="15034"/>
                  </a:lnTo>
                  <a:cubicBezTo>
                    <a:pt x="9305" y="15026"/>
                    <a:pt x="9305" y="15003"/>
                    <a:pt x="9305" y="14988"/>
                  </a:cubicBezTo>
                  <a:cubicBezTo>
                    <a:pt x="9302" y="14981"/>
                    <a:pt x="9302" y="14979"/>
                    <a:pt x="9303" y="14979"/>
                  </a:cubicBezTo>
                  <a:lnTo>
                    <a:pt x="9303" y="14979"/>
                  </a:lnTo>
                  <a:cubicBezTo>
                    <a:pt x="9304" y="14979"/>
                    <a:pt x="9305" y="14981"/>
                    <a:pt x="9305" y="14981"/>
                  </a:cubicBezTo>
                  <a:lnTo>
                    <a:pt x="9305" y="14943"/>
                  </a:lnTo>
                  <a:cubicBezTo>
                    <a:pt x="9298" y="14935"/>
                    <a:pt x="9298" y="14935"/>
                    <a:pt x="9305" y="14927"/>
                  </a:cubicBezTo>
                  <a:cubicBezTo>
                    <a:pt x="9305" y="14920"/>
                    <a:pt x="9305" y="14905"/>
                    <a:pt x="9305" y="14897"/>
                  </a:cubicBezTo>
                  <a:cubicBezTo>
                    <a:pt x="9305" y="14889"/>
                    <a:pt x="9305" y="14889"/>
                    <a:pt x="9305" y="14882"/>
                  </a:cubicBezTo>
                  <a:cubicBezTo>
                    <a:pt x="9313" y="14874"/>
                    <a:pt x="9313" y="14859"/>
                    <a:pt x="9321" y="14844"/>
                  </a:cubicBezTo>
                  <a:lnTo>
                    <a:pt x="9321" y="14836"/>
                  </a:lnTo>
                  <a:cubicBezTo>
                    <a:pt x="9321" y="14828"/>
                    <a:pt x="9328" y="14813"/>
                    <a:pt x="9336" y="14806"/>
                  </a:cubicBezTo>
                  <a:lnTo>
                    <a:pt x="9336" y="14798"/>
                  </a:lnTo>
                  <a:cubicBezTo>
                    <a:pt x="9344" y="14783"/>
                    <a:pt x="9351" y="14775"/>
                    <a:pt x="9366" y="14760"/>
                  </a:cubicBezTo>
                  <a:cubicBezTo>
                    <a:pt x="9374" y="14752"/>
                    <a:pt x="9389" y="14737"/>
                    <a:pt x="9397" y="14730"/>
                  </a:cubicBezTo>
                  <a:cubicBezTo>
                    <a:pt x="9427" y="14722"/>
                    <a:pt x="9465" y="14714"/>
                    <a:pt x="9496" y="14707"/>
                  </a:cubicBezTo>
                  <a:lnTo>
                    <a:pt x="9511" y="14707"/>
                  </a:lnTo>
                  <a:cubicBezTo>
                    <a:pt x="9533" y="14706"/>
                    <a:pt x="9556" y="14705"/>
                    <a:pt x="9578" y="14705"/>
                  </a:cubicBezTo>
                  <a:cubicBezTo>
                    <a:pt x="9738" y="14705"/>
                    <a:pt x="9897" y="14729"/>
                    <a:pt x="10043" y="14783"/>
                  </a:cubicBezTo>
                  <a:cubicBezTo>
                    <a:pt x="10173" y="14813"/>
                    <a:pt x="10295" y="14859"/>
                    <a:pt x="10409" y="14905"/>
                  </a:cubicBezTo>
                  <a:cubicBezTo>
                    <a:pt x="10614" y="14979"/>
                    <a:pt x="10805" y="15044"/>
                    <a:pt x="10950" y="15044"/>
                  </a:cubicBezTo>
                  <a:cubicBezTo>
                    <a:pt x="10983" y="15044"/>
                    <a:pt x="11013" y="15041"/>
                    <a:pt x="11040" y="15034"/>
                  </a:cubicBezTo>
                  <a:cubicBezTo>
                    <a:pt x="11063" y="14973"/>
                    <a:pt x="11086" y="14912"/>
                    <a:pt x="11109" y="14851"/>
                  </a:cubicBezTo>
                  <a:cubicBezTo>
                    <a:pt x="11109" y="14844"/>
                    <a:pt x="11116" y="14828"/>
                    <a:pt x="11116" y="14821"/>
                  </a:cubicBezTo>
                  <a:cubicBezTo>
                    <a:pt x="11162" y="14707"/>
                    <a:pt x="11192" y="14577"/>
                    <a:pt x="11223" y="14456"/>
                  </a:cubicBezTo>
                  <a:cubicBezTo>
                    <a:pt x="11299" y="14113"/>
                    <a:pt x="11329" y="13763"/>
                    <a:pt x="11329" y="13413"/>
                  </a:cubicBezTo>
                  <a:lnTo>
                    <a:pt x="11337" y="13413"/>
                  </a:lnTo>
                  <a:cubicBezTo>
                    <a:pt x="11337" y="13345"/>
                    <a:pt x="11337" y="13276"/>
                    <a:pt x="11337" y="13216"/>
                  </a:cubicBezTo>
                  <a:lnTo>
                    <a:pt x="11337" y="13193"/>
                  </a:lnTo>
                  <a:cubicBezTo>
                    <a:pt x="11322" y="12926"/>
                    <a:pt x="11291" y="12660"/>
                    <a:pt x="11246" y="12402"/>
                  </a:cubicBezTo>
                  <a:cubicBezTo>
                    <a:pt x="11238" y="12348"/>
                    <a:pt x="11230" y="12295"/>
                    <a:pt x="11215" y="12242"/>
                  </a:cubicBezTo>
                  <a:cubicBezTo>
                    <a:pt x="11215" y="12234"/>
                    <a:pt x="11215" y="12219"/>
                    <a:pt x="11207" y="12211"/>
                  </a:cubicBezTo>
                  <a:cubicBezTo>
                    <a:pt x="11200" y="12166"/>
                    <a:pt x="11192" y="12112"/>
                    <a:pt x="11177" y="12074"/>
                  </a:cubicBezTo>
                  <a:cubicBezTo>
                    <a:pt x="11177" y="12059"/>
                    <a:pt x="11177" y="12044"/>
                    <a:pt x="11169" y="12036"/>
                  </a:cubicBezTo>
                  <a:cubicBezTo>
                    <a:pt x="11154" y="11983"/>
                    <a:pt x="11147" y="11922"/>
                    <a:pt x="11131" y="11869"/>
                  </a:cubicBezTo>
                  <a:cubicBezTo>
                    <a:pt x="10584" y="12044"/>
                    <a:pt x="10074" y="12325"/>
                    <a:pt x="9633" y="12691"/>
                  </a:cubicBezTo>
                  <a:lnTo>
                    <a:pt x="9617" y="12713"/>
                  </a:lnTo>
                  <a:cubicBezTo>
                    <a:pt x="9579" y="12744"/>
                    <a:pt x="9541" y="12774"/>
                    <a:pt x="9503" y="12812"/>
                  </a:cubicBezTo>
                  <a:lnTo>
                    <a:pt x="9465" y="12850"/>
                  </a:lnTo>
                  <a:lnTo>
                    <a:pt x="9366" y="12942"/>
                  </a:lnTo>
                  <a:lnTo>
                    <a:pt x="9321" y="12995"/>
                  </a:lnTo>
                  <a:cubicBezTo>
                    <a:pt x="9298" y="13018"/>
                    <a:pt x="9267" y="13048"/>
                    <a:pt x="9237" y="13079"/>
                  </a:cubicBezTo>
                  <a:lnTo>
                    <a:pt x="9191" y="13132"/>
                  </a:lnTo>
                  <a:cubicBezTo>
                    <a:pt x="9169" y="13162"/>
                    <a:pt x="9138" y="13193"/>
                    <a:pt x="9115" y="13231"/>
                  </a:cubicBezTo>
                  <a:lnTo>
                    <a:pt x="9070" y="13284"/>
                  </a:lnTo>
                  <a:cubicBezTo>
                    <a:pt x="9032" y="13337"/>
                    <a:pt x="8986" y="13383"/>
                    <a:pt x="8948" y="13436"/>
                  </a:cubicBezTo>
                  <a:cubicBezTo>
                    <a:pt x="8879" y="13406"/>
                    <a:pt x="8819" y="13368"/>
                    <a:pt x="8758" y="13322"/>
                  </a:cubicBezTo>
                  <a:cubicBezTo>
                    <a:pt x="8727" y="13299"/>
                    <a:pt x="8697" y="13269"/>
                    <a:pt x="8666" y="13246"/>
                  </a:cubicBezTo>
                  <a:cubicBezTo>
                    <a:pt x="8628" y="13208"/>
                    <a:pt x="8606" y="13155"/>
                    <a:pt x="8606" y="13101"/>
                  </a:cubicBezTo>
                  <a:cubicBezTo>
                    <a:pt x="8689" y="12698"/>
                    <a:pt x="8910" y="12325"/>
                    <a:pt x="9229" y="12052"/>
                  </a:cubicBezTo>
                  <a:cubicBezTo>
                    <a:pt x="9458" y="11861"/>
                    <a:pt x="9709" y="11686"/>
                    <a:pt x="9967" y="11534"/>
                  </a:cubicBezTo>
                  <a:cubicBezTo>
                    <a:pt x="10264" y="11367"/>
                    <a:pt x="10546" y="11177"/>
                    <a:pt x="10819" y="10979"/>
                  </a:cubicBezTo>
                  <a:cubicBezTo>
                    <a:pt x="10774" y="10849"/>
                    <a:pt x="10713" y="10728"/>
                    <a:pt x="10660" y="10598"/>
                  </a:cubicBezTo>
                  <a:cubicBezTo>
                    <a:pt x="10584" y="10439"/>
                    <a:pt x="10500" y="10279"/>
                    <a:pt x="10409" y="10127"/>
                  </a:cubicBezTo>
                  <a:cubicBezTo>
                    <a:pt x="10355" y="10028"/>
                    <a:pt x="10302" y="9937"/>
                    <a:pt x="10249" y="9845"/>
                  </a:cubicBezTo>
                  <a:lnTo>
                    <a:pt x="10234" y="9822"/>
                  </a:lnTo>
                  <a:lnTo>
                    <a:pt x="10188" y="9762"/>
                  </a:lnTo>
                  <a:cubicBezTo>
                    <a:pt x="10142" y="9685"/>
                    <a:pt x="10097" y="9617"/>
                    <a:pt x="10051" y="9549"/>
                  </a:cubicBezTo>
                  <a:lnTo>
                    <a:pt x="9998" y="9465"/>
                  </a:lnTo>
                  <a:cubicBezTo>
                    <a:pt x="9937" y="9381"/>
                    <a:pt x="9884" y="9305"/>
                    <a:pt x="9830" y="9229"/>
                  </a:cubicBezTo>
                  <a:cubicBezTo>
                    <a:pt x="9800" y="9191"/>
                    <a:pt x="9770" y="9145"/>
                    <a:pt x="9739" y="9107"/>
                  </a:cubicBezTo>
                  <a:lnTo>
                    <a:pt x="9693" y="9039"/>
                  </a:lnTo>
                  <a:cubicBezTo>
                    <a:pt x="9602" y="8925"/>
                    <a:pt x="9518" y="8811"/>
                    <a:pt x="9427" y="8704"/>
                  </a:cubicBezTo>
                  <a:lnTo>
                    <a:pt x="9404" y="8681"/>
                  </a:lnTo>
                  <a:cubicBezTo>
                    <a:pt x="9351" y="8613"/>
                    <a:pt x="9298" y="8537"/>
                    <a:pt x="9237" y="8468"/>
                  </a:cubicBezTo>
                  <a:lnTo>
                    <a:pt x="9169" y="8385"/>
                  </a:lnTo>
                  <a:lnTo>
                    <a:pt x="9009" y="8210"/>
                  </a:lnTo>
                  <a:lnTo>
                    <a:pt x="8956" y="8149"/>
                  </a:lnTo>
                  <a:cubicBezTo>
                    <a:pt x="8864" y="8042"/>
                    <a:pt x="8765" y="7936"/>
                    <a:pt x="8674" y="7829"/>
                  </a:cubicBezTo>
                  <a:lnTo>
                    <a:pt x="8598" y="7745"/>
                  </a:lnTo>
                  <a:cubicBezTo>
                    <a:pt x="8278" y="7966"/>
                    <a:pt x="8043" y="8324"/>
                    <a:pt x="7860" y="8734"/>
                  </a:cubicBezTo>
                  <a:cubicBezTo>
                    <a:pt x="7799" y="8887"/>
                    <a:pt x="7738" y="9039"/>
                    <a:pt x="7693" y="9191"/>
                  </a:cubicBezTo>
                  <a:lnTo>
                    <a:pt x="7693" y="9183"/>
                  </a:lnTo>
                  <a:cubicBezTo>
                    <a:pt x="7510" y="9777"/>
                    <a:pt x="7373" y="10378"/>
                    <a:pt x="7282" y="10986"/>
                  </a:cubicBezTo>
                  <a:cubicBezTo>
                    <a:pt x="7232" y="11215"/>
                    <a:pt x="7120" y="11304"/>
                    <a:pt x="6989" y="11304"/>
                  </a:cubicBezTo>
                  <a:cubicBezTo>
                    <a:pt x="6920" y="11304"/>
                    <a:pt x="6846" y="11280"/>
                    <a:pt x="6772" y="11238"/>
                  </a:cubicBezTo>
                  <a:cubicBezTo>
                    <a:pt x="6749" y="11222"/>
                    <a:pt x="6719" y="11207"/>
                    <a:pt x="6696" y="11184"/>
                  </a:cubicBezTo>
                  <a:lnTo>
                    <a:pt x="6673" y="11169"/>
                  </a:lnTo>
                  <a:cubicBezTo>
                    <a:pt x="6658" y="11154"/>
                    <a:pt x="6635" y="11131"/>
                    <a:pt x="6612" y="11116"/>
                  </a:cubicBezTo>
                  <a:cubicBezTo>
                    <a:pt x="6468" y="10979"/>
                    <a:pt x="6354" y="10811"/>
                    <a:pt x="6293" y="10629"/>
                  </a:cubicBezTo>
                  <a:cubicBezTo>
                    <a:pt x="6262" y="10560"/>
                    <a:pt x="6247" y="10484"/>
                    <a:pt x="6247" y="10408"/>
                  </a:cubicBezTo>
                  <a:cubicBezTo>
                    <a:pt x="6285" y="9975"/>
                    <a:pt x="6437" y="9564"/>
                    <a:pt x="6681" y="9206"/>
                  </a:cubicBezTo>
                  <a:lnTo>
                    <a:pt x="6734" y="9130"/>
                  </a:lnTo>
                  <a:lnTo>
                    <a:pt x="6742" y="9115"/>
                  </a:lnTo>
                  <a:cubicBezTo>
                    <a:pt x="6955" y="8841"/>
                    <a:pt x="7190" y="8590"/>
                    <a:pt x="7442" y="8362"/>
                  </a:cubicBezTo>
                  <a:cubicBezTo>
                    <a:pt x="7753" y="8080"/>
                    <a:pt x="8065" y="7791"/>
                    <a:pt x="8301" y="7441"/>
                  </a:cubicBezTo>
                  <a:cubicBezTo>
                    <a:pt x="8103" y="7228"/>
                    <a:pt x="7898" y="7023"/>
                    <a:pt x="7700" y="6817"/>
                  </a:cubicBezTo>
                  <a:lnTo>
                    <a:pt x="7693" y="6810"/>
                  </a:lnTo>
                  <a:lnTo>
                    <a:pt x="7518" y="6635"/>
                  </a:lnTo>
                  <a:cubicBezTo>
                    <a:pt x="7190" y="6308"/>
                    <a:pt x="6856" y="5980"/>
                    <a:pt x="6521" y="5646"/>
                  </a:cubicBezTo>
                  <a:cubicBezTo>
                    <a:pt x="6239" y="5912"/>
                    <a:pt x="5996" y="6254"/>
                    <a:pt x="5745" y="6521"/>
                  </a:cubicBezTo>
                  <a:cubicBezTo>
                    <a:pt x="5699" y="6574"/>
                    <a:pt x="5646" y="6619"/>
                    <a:pt x="5600" y="6665"/>
                  </a:cubicBezTo>
                  <a:lnTo>
                    <a:pt x="5593" y="6665"/>
                  </a:lnTo>
                  <a:cubicBezTo>
                    <a:pt x="5570" y="6688"/>
                    <a:pt x="5539" y="6711"/>
                    <a:pt x="5517" y="6734"/>
                  </a:cubicBezTo>
                  <a:cubicBezTo>
                    <a:pt x="5486" y="6756"/>
                    <a:pt x="5471" y="6772"/>
                    <a:pt x="5448" y="6787"/>
                  </a:cubicBezTo>
                  <a:lnTo>
                    <a:pt x="5425" y="6794"/>
                  </a:lnTo>
                  <a:cubicBezTo>
                    <a:pt x="5410" y="6810"/>
                    <a:pt x="5387" y="6825"/>
                    <a:pt x="5365" y="6840"/>
                  </a:cubicBezTo>
                  <a:lnTo>
                    <a:pt x="5342" y="6848"/>
                  </a:lnTo>
                  <a:cubicBezTo>
                    <a:pt x="5319" y="6855"/>
                    <a:pt x="5296" y="6871"/>
                    <a:pt x="5266" y="6878"/>
                  </a:cubicBezTo>
                  <a:lnTo>
                    <a:pt x="5250" y="6886"/>
                  </a:lnTo>
                  <a:cubicBezTo>
                    <a:pt x="5228" y="6893"/>
                    <a:pt x="5197" y="6901"/>
                    <a:pt x="5167" y="6909"/>
                  </a:cubicBezTo>
                  <a:cubicBezTo>
                    <a:pt x="5136" y="6916"/>
                    <a:pt x="5098" y="6924"/>
                    <a:pt x="5068" y="6924"/>
                  </a:cubicBezTo>
                  <a:cubicBezTo>
                    <a:pt x="4840" y="6893"/>
                    <a:pt x="4703" y="6825"/>
                    <a:pt x="4642" y="6741"/>
                  </a:cubicBezTo>
                  <a:lnTo>
                    <a:pt x="4634" y="6734"/>
                  </a:lnTo>
                  <a:cubicBezTo>
                    <a:pt x="4627" y="6726"/>
                    <a:pt x="4619" y="6711"/>
                    <a:pt x="4619" y="6703"/>
                  </a:cubicBezTo>
                  <a:lnTo>
                    <a:pt x="4604" y="6688"/>
                  </a:lnTo>
                  <a:cubicBezTo>
                    <a:pt x="4604" y="6680"/>
                    <a:pt x="4604" y="6673"/>
                    <a:pt x="4604" y="6665"/>
                  </a:cubicBezTo>
                  <a:cubicBezTo>
                    <a:pt x="4596" y="6650"/>
                    <a:pt x="4596" y="6642"/>
                    <a:pt x="4596" y="6635"/>
                  </a:cubicBezTo>
                  <a:lnTo>
                    <a:pt x="4596" y="6612"/>
                  </a:lnTo>
                  <a:cubicBezTo>
                    <a:pt x="4596" y="6604"/>
                    <a:pt x="4596" y="6597"/>
                    <a:pt x="4596" y="6589"/>
                  </a:cubicBezTo>
                  <a:cubicBezTo>
                    <a:pt x="4596" y="6574"/>
                    <a:pt x="4596" y="6551"/>
                    <a:pt x="4596" y="6536"/>
                  </a:cubicBezTo>
                  <a:lnTo>
                    <a:pt x="4596" y="6528"/>
                  </a:lnTo>
                  <a:cubicBezTo>
                    <a:pt x="4596" y="6513"/>
                    <a:pt x="4596" y="6490"/>
                    <a:pt x="4604" y="6475"/>
                  </a:cubicBezTo>
                  <a:lnTo>
                    <a:pt x="4604" y="6467"/>
                  </a:lnTo>
                  <a:cubicBezTo>
                    <a:pt x="4611" y="6452"/>
                    <a:pt x="4619" y="6429"/>
                    <a:pt x="4627" y="6414"/>
                  </a:cubicBezTo>
                  <a:cubicBezTo>
                    <a:pt x="4710" y="6231"/>
                    <a:pt x="4817" y="6064"/>
                    <a:pt x="4946" y="5912"/>
                  </a:cubicBezTo>
                  <a:lnTo>
                    <a:pt x="4961" y="5889"/>
                  </a:lnTo>
                  <a:lnTo>
                    <a:pt x="4977" y="5874"/>
                  </a:lnTo>
                  <a:cubicBezTo>
                    <a:pt x="5243" y="5539"/>
                    <a:pt x="5570" y="5166"/>
                    <a:pt x="5722" y="4816"/>
                  </a:cubicBezTo>
                  <a:cubicBezTo>
                    <a:pt x="5387" y="4459"/>
                    <a:pt x="5060" y="4086"/>
                    <a:pt x="4741" y="3690"/>
                  </a:cubicBezTo>
                  <a:cubicBezTo>
                    <a:pt x="4672" y="3607"/>
                    <a:pt x="4604" y="3523"/>
                    <a:pt x="4535" y="3439"/>
                  </a:cubicBezTo>
                  <a:cubicBezTo>
                    <a:pt x="4444" y="3318"/>
                    <a:pt x="4353" y="3196"/>
                    <a:pt x="4261" y="3074"/>
                  </a:cubicBezTo>
                  <a:lnTo>
                    <a:pt x="4193" y="2983"/>
                  </a:lnTo>
                  <a:cubicBezTo>
                    <a:pt x="4140" y="2899"/>
                    <a:pt x="4079" y="2815"/>
                    <a:pt x="4025" y="2732"/>
                  </a:cubicBezTo>
                  <a:cubicBezTo>
                    <a:pt x="3934" y="2602"/>
                    <a:pt x="3851" y="2466"/>
                    <a:pt x="3767" y="2321"/>
                  </a:cubicBezTo>
                  <a:cubicBezTo>
                    <a:pt x="3714" y="2230"/>
                    <a:pt x="3660" y="2123"/>
                    <a:pt x="3607" y="2024"/>
                  </a:cubicBezTo>
                  <a:cubicBezTo>
                    <a:pt x="3531" y="1864"/>
                    <a:pt x="3463" y="1712"/>
                    <a:pt x="3402" y="1545"/>
                  </a:cubicBezTo>
                  <a:lnTo>
                    <a:pt x="3386" y="1492"/>
                  </a:lnTo>
                  <a:lnTo>
                    <a:pt x="3348" y="1393"/>
                  </a:lnTo>
                  <a:cubicBezTo>
                    <a:pt x="3341" y="1370"/>
                    <a:pt x="3333" y="1347"/>
                    <a:pt x="3326" y="1324"/>
                  </a:cubicBezTo>
                  <a:cubicBezTo>
                    <a:pt x="3318" y="1301"/>
                    <a:pt x="3310" y="1263"/>
                    <a:pt x="3303" y="1225"/>
                  </a:cubicBezTo>
                  <a:cubicBezTo>
                    <a:pt x="3288" y="1195"/>
                    <a:pt x="3288" y="1180"/>
                    <a:pt x="3280" y="1157"/>
                  </a:cubicBezTo>
                  <a:cubicBezTo>
                    <a:pt x="3272" y="1111"/>
                    <a:pt x="3257" y="1066"/>
                    <a:pt x="3249" y="1020"/>
                  </a:cubicBezTo>
                  <a:cubicBezTo>
                    <a:pt x="3249" y="997"/>
                    <a:pt x="3234" y="982"/>
                    <a:pt x="3234" y="959"/>
                  </a:cubicBezTo>
                  <a:cubicBezTo>
                    <a:pt x="3227" y="921"/>
                    <a:pt x="3219" y="875"/>
                    <a:pt x="3211" y="837"/>
                  </a:cubicBezTo>
                  <a:cubicBezTo>
                    <a:pt x="3211" y="815"/>
                    <a:pt x="3204" y="799"/>
                    <a:pt x="3204" y="777"/>
                  </a:cubicBezTo>
                  <a:cubicBezTo>
                    <a:pt x="3196" y="738"/>
                    <a:pt x="3189" y="700"/>
                    <a:pt x="3181" y="662"/>
                  </a:cubicBezTo>
                  <a:cubicBezTo>
                    <a:pt x="3181" y="640"/>
                    <a:pt x="3181" y="624"/>
                    <a:pt x="3173" y="602"/>
                  </a:cubicBezTo>
                  <a:cubicBezTo>
                    <a:pt x="3173" y="548"/>
                    <a:pt x="3166" y="487"/>
                    <a:pt x="3158" y="434"/>
                  </a:cubicBezTo>
                  <a:cubicBezTo>
                    <a:pt x="3151" y="290"/>
                    <a:pt x="3151" y="145"/>
                    <a:pt x="3158" y="1"/>
                  </a:cubicBezTo>
                  <a:close/>
                </a:path>
              </a:pathLst>
            </a:custGeom>
            <a:solidFill>
              <a:srgbClr val="474E45">
                <a:alpha val="4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2"/>
            <p:cNvSpPr/>
            <p:nvPr/>
          </p:nvSpPr>
          <p:spPr>
            <a:xfrm flipH="1">
              <a:off x="3689209" y="4097458"/>
              <a:ext cx="541183" cy="997976"/>
            </a:xfrm>
            <a:custGeom>
              <a:rect b="b" l="l" r="r" t="t"/>
              <a:pathLst>
                <a:path extrusionOk="0" h="16473" w="8933">
                  <a:moveTo>
                    <a:pt x="2236" y="7535"/>
                  </a:moveTo>
                  <a:cubicBezTo>
                    <a:pt x="2251" y="7535"/>
                    <a:pt x="2264" y="7537"/>
                    <a:pt x="2275" y="7540"/>
                  </a:cubicBezTo>
                  <a:cubicBezTo>
                    <a:pt x="2306" y="7540"/>
                    <a:pt x="2329" y="7556"/>
                    <a:pt x="2351" y="7571"/>
                  </a:cubicBezTo>
                  <a:lnTo>
                    <a:pt x="2397" y="7609"/>
                  </a:lnTo>
                  <a:cubicBezTo>
                    <a:pt x="2428" y="7647"/>
                    <a:pt x="2450" y="7685"/>
                    <a:pt x="2466" y="7731"/>
                  </a:cubicBezTo>
                  <a:cubicBezTo>
                    <a:pt x="2466" y="7754"/>
                    <a:pt x="2473" y="7776"/>
                    <a:pt x="2481" y="7799"/>
                  </a:cubicBezTo>
                  <a:cubicBezTo>
                    <a:pt x="2481" y="7837"/>
                    <a:pt x="2473" y="7883"/>
                    <a:pt x="2458" y="7921"/>
                  </a:cubicBezTo>
                  <a:cubicBezTo>
                    <a:pt x="2443" y="7982"/>
                    <a:pt x="2420" y="8035"/>
                    <a:pt x="2397" y="8096"/>
                  </a:cubicBezTo>
                  <a:cubicBezTo>
                    <a:pt x="2390" y="8119"/>
                    <a:pt x="2374" y="8142"/>
                    <a:pt x="2351" y="8164"/>
                  </a:cubicBezTo>
                  <a:cubicBezTo>
                    <a:pt x="2336" y="8187"/>
                    <a:pt x="2313" y="8202"/>
                    <a:pt x="2283" y="8210"/>
                  </a:cubicBezTo>
                  <a:cubicBezTo>
                    <a:pt x="2272" y="8214"/>
                    <a:pt x="2258" y="8216"/>
                    <a:pt x="2244" y="8216"/>
                  </a:cubicBezTo>
                  <a:cubicBezTo>
                    <a:pt x="2230" y="8216"/>
                    <a:pt x="2215" y="8214"/>
                    <a:pt x="2199" y="8210"/>
                  </a:cubicBezTo>
                  <a:cubicBezTo>
                    <a:pt x="2177" y="8210"/>
                    <a:pt x="2146" y="8195"/>
                    <a:pt x="2123" y="8180"/>
                  </a:cubicBezTo>
                  <a:lnTo>
                    <a:pt x="2078" y="8142"/>
                  </a:lnTo>
                  <a:cubicBezTo>
                    <a:pt x="2047" y="8111"/>
                    <a:pt x="2024" y="8065"/>
                    <a:pt x="2009" y="8020"/>
                  </a:cubicBezTo>
                  <a:cubicBezTo>
                    <a:pt x="2009" y="7997"/>
                    <a:pt x="2002" y="7974"/>
                    <a:pt x="2002" y="7951"/>
                  </a:cubicBezTo>
                  <a:cubicBezTo>
                    <a:pt x="1994" y="7906"/>
                    <a:pt x="2002" y="7868"/>
                    <a:pt x="2017" y="7822"/>
                  </a:cubicBezTo>
                  <a:lnTo>
                    <a:pt x="2078" y="7655"/>
                  </a:lnTo>
                  <a:cubicBezTo>
                    <a:pt x="2085" y="7624"/>
                    <a:pt x="2108" y="7601"/>
                    <a:pt x="2131" y="7586"/>
                  </a:cubicBezTo>
                  <a:cubicBezTo>
                    <a:pt x="2146" y="7563"/>
                    <a:pt x="2169" y="7548"/>
                    <a:pt x="2192" y="7540"/>
                  </a:cubicBezTo>
                  <a:cubicBezTo>
                    <a:pt x="2207" y="7537"/>
                    <a:pt x="2222" y="7535"/>
                    <a:pt x="2236" y="7535"/>
                  </a:cubicBezTo>
                  <a:close/>
                  <a:moveTo>
                    <a:pt x="4634" y="12273"/>
                  </a:moveTo>
                  <a:cubicBezTo>
                    <a:pt x="4664" y="12273"/>
                    <a:pt x="4695" y="12288"/>
                    <a:pt x="4718" y="12303"/>
                  </a:cubicBezTo>
                  <a:cubicBezTo>
                    <a:pt x="4748" y="12318"/>
                    <a:pt x="4771" y="12334"/>
                    <a:pt x="4794" y="12356"/>
                  </a:cubicBezTo>
                  <a:cubicBezTo>
                    <a:pt x="4809" y="12379"/>
                    <a:pt x="4824" y="12394"/>
                    <a:pt x="4839" y="12417"/>
                  </a:cubicBezTo>
                  <a:cubicBezTo>
                    <a:pt x="4855" y="12455"/>
                    <a:pt x="4870" y="12493"/>
                    <a:pt x="4877" y="12539"/>
                  </a:cubicBezTo>
                  <a:lnTo>
                    <a:pt x="4877" y="12600"/>
                  </a:lnTo>
                  <a:cubicBezTo>
                    <a:pt x="4870" y="12638"/>
                    <a:pt x="4855" y="12676"/>
                    <a:pt x="4832" y="12706"/>
                  </a:cubicBezTo>
                  <a:cubicBezTo>
                    <a:pt x="4816" y="12722"/>
                    <a:pt x="4809" y="12744"/>
                    <a:pt x="4794" y="12767"/>
                  </a:cubicBezTo>
                  <a:cubicBezTo>
                    <a:pt x="4778" y="12790"/>
                    <a:pt x="4763" y="12820"/>
                    <a:pt x="4748" y="12851"/>
                  </a:cubicBezTo>
                  <a:cubicBezTo>
                    <a:pt x="4740" y="12874"/>
                    <a:pt x="4725" y="12897"/>
                    <a:pt x="4702" y="12912"/>
                  </a:cubicBezTo>
                  <a:cubicBezTo>
                    <a:pt x="4680" y="12935"/>
                    <a:pt x="4657" y="12950"/>
                    <a:pt x="4626" y="12957"/>
                  </a:cubicBezTo>
                  <a:cubicBezTo>
                    <a:pt x="4615" y="12961"/>
                    <a:pt x="4602" y="12963"/>
                    <a:pt x="4587" y="12963"/>
                  </a:cubicBezTo>
                  <a:cubicBezTo>
                    <a:pt x="4573" y="12963"/>
                    <a:pt x="4558" y="12961"/>
                    <a:pt x="4543" y="12957"/>
                  </a:cubicBezTo>
                  <a:cubicBezTo>
                    <a:pt x="4512" y="12950"/>
                    <a:pt x="4489" y="12942"/>
                    <a:pt x="4459" y="12919"/>
                  </a:cubicBezTo>
                  <a:lnTo>
                    <a:pt x="4413" y="12881"/>
                  </a:lnTo>
                  <a:cubicBezTo>
                    <a:pt x="4375" y="12843"/>
                    <a:pt x="4352" y="12798"/>
                    <a:pt x="4337" y="12752"/>
                  </a:cubicBezTo>
                  <a:cubicBezTo>
                    <a:pt x="4337" y="12737"/>
                    <a:pt x="4330" y="12714"/>
                    <a:pt x="4322" y="12691"/>
                  </a:cubicBezTo>
                  <a:cubicBezTo>
                    <a:pt x="4322" y="12653"/>
                    <a:pt x="4322" y="12607"/>
                    <a:pt x="4345" y="12569"/>
                  </a:cubicBezTo>
                  <a:cubicBezTo>
                    <a:pt x="4383" y="12486"/>
                    <a:pt x="4428" y="12410"/>
                    <a:pt x="4489" y="12334"/>
                  </a:cubicBezTo>
                  <a:cubicBezTo>
                    <a:pt x="4505" y="12311"/>
                    <a:pt x="4527" y="12295"/>
                    <a:pt x="4558" y="12288"/>
                  </a:cubicBezTo>
                  <a:cubicBezTo>
                    <a:pt x="4581" y="12273"/>
                    <a:pt x="4611" y="12273"/>
                    <a:pt x="4634" y="12273"/>
                  </a:cubicBezTo>
                  <a:close/>
                  <a:moveTo>
                    <a:pt x="693" y="1"/>
                  </a:moveTo>
                  <a:cubicBezTo>
                    <a:pt x="1" y="5890"/>
                    <a:pt x="2420" y="11413"/>
                    <a:pt x="5821" y="15864"/>
                  </a:cubicBezTo>
                  <a:cubicBezTo>
                    <a:pt x="5965" y="16069"/>
                    <a:pt x="6117" y="16267"/>
                    <a:pt x="6270" y="16472"/>
                  </a:cubicBezTo>
                  <a:cubicBezTo>
                    <a:pt x="7046" y="16411"/>
                    <a:pt x="7692" y="15970"/>
                    <a:pt x="8141" y="15377"/>
                  </a:cubicBezTo>
                  <a:cubicBezTo>
                    <a:pt x="7791" y="15232"/>
                    <a:pt x="7426" y="15126"/>
                    <a:pt x="7068" y="14958"/>
                  </a:cubicBezTo>
                  <a:cubicBezTo>
                    <a:pt x="6802" y="14837"/>
                    <a:pt x="6726" y="14479"/>
                    <a:pt x="6924" y="14327"/>
                  </a:cubicBezTo>
                  <a:cubicBezTo>
                    <a:pt x="6991" y="14308"/>
                    <a:pt x="7060" y="14300"/>
                    <a:pt x="7132" y="14300"/>
                  </a:cubicBezTo>
                  <a:cubicBezTo>
                    <a:pt x="7595" y="14300"/>
                    <a:pt x="8143" y="14636"/>
                    <a:pt x="8465" y="14636"/>
                  </a:cubicBezTo>
                  <a:cubicBezTo>
                    <a:pt x="8499" y="14636"/>
                    <a:pt x="8531" y="14632"/>
                    <a:pt x="8560" y="14624"/>
                  </a:cubicBezTo>
                  <a:cubicBezTo>
                    <a:pt x="8636" y="14441"/>
                    <a:pt x="8697" y="14243"/>
                    <a:pt x="8742" y="14053"/>
                  </a:cubicBezTo>
                  <a:cubicBezTo>
                    <a:pt x="8932" y="13186"/>
                    <a:pt x="8864" y="12295"/>
                    <a:pt x="8643" y="11459"/>
                  </a:cubicBezTo>
                  <a:cubicBezTo>
                    <a:pt x="7753" y="11771"/>
                    <a:pt x="7053" y="12227"/>
                    <a:pt x="6467" y="13026"/>
                  </a:cubicBezTo>
                  <a:cubicBezTo>
                    <a:pt x="6467" y="13026"/>
                    <a:pt x="6102" y="12843"/>
                    <a:pt x="6125" y="12691"/>
                  </a:cubicBezTo>
                  <a:cubicBezTo>
                    <a:pt x="6353" y="11519"/>
                    <a:pt x="7525" y="11192"/>
                    <a:pt x="8347" y="10561"/>
                  </a:cubicBezTo>
                  <a:cubicBezTo>
                    <a:pt x="8225" y="10272"/>
                    <a:pt x="8088" y="9983"/>
                    <a:pt x="7928" y="9709"/>
                  </a:cubicBezTo>
                  <a:cubicBezTo>
                    <a:pt x="7441" y="8849"/>
                    <a:pt x="6810" y="8081"/>
                    <a:pt x="6117" y="7327"/>
                  </a:cubicBezTo>
                  <a:cubicBezTo>
                    <a:pt x="5273" y="7921"/>
                    <a:pt x="5007" y="9435"/>
                    <a:pt x="4801" y="10568"/>
                  </a:cubicBezTo>
                  <a:cubicBezTo>
                    <a:pt x="4749" y="10798"/>
                    <a:pt x="4639" y="10889"/>
                    <a:pt x="4508" y="10889"/>
                  </a:cubicBezTo>
                  <a:cubicBezTo>
                    <a:pt x="4199" y="10889"/>
                    <a:pt x="3777" y="10376"/>
                    <a:pt x="3767" y="9990"/>
                  </a:cubicBezTo>
                  <a:cubicBezTo>
                    <a:pt x="3919" y="8469"/>
                    <a:pt x="5144" y="8005"/>
                    <a:pt x="5828" y="7023"/>
                  </a:cubicBezTo>
                  <a:cubicBezTo>
                    <a:pt x="5570" y="6749"/>
                    <a:pt x="5311" y="6483"/>
                    <a:pt x="5045" y="6217"/>
                  </a:cubicBezTo>
                  <a:cubicBezTo>
                    <a:pt x="4718" y="5890"/>
                    <a:pt x="4383" y="5562"/>
                    <a:pt x="4048" y="5228"/>
                  </a:cubicBezTo>
                  <a:cubicBezTo>
                    <a:pt x="3523" y="5722"/>
                    <a:pt x="3120" y="6491"/>
                    <a:pt x="2595" y="6498"/>
                  </a:cubicBezTo>
                  <a:cubicBezTo>
                    <a:pt x="1355" y="6331"/>
                    <a:pt x="2854" y="5266"/>
                    <a:pt x="3249" y="4398"/>
                  </a:cubicBezTo>
                  <a:cubicBezTo>
                    <a:pt x="2732" y="3843"/>
                    <a:pt x="2245" y="3265"/>
                    <a:pt x="1796" y="2656"/>
                  </a:cubicBezTo>
                  <a:cubicBezTo>
                    <a:pt x="1264" y="1926"/>
                    <a:pt x="754" y="1043"/>
                    <a:pt x="693" y="1"/>
                  </a:cubicBezTo>
                  <a:close/>
                </a:path>
              </a:pathLst>
            </a:custGeom>
            <a:solidFill>
              <a:srgbClr val="3041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2"/>
            <p:cNvSpPr/>
            <p:nvPr/>
          </p:nvSpPr>
          <p:spPr>
            <a:xfrm flipH="1">
              <a:off x="3689209" y="4097458"/>
              <a:ext cx="541183" cy="997976"/>
            </a:xfrm>
            <a:custGeom>
              <a:rect b="b" l="l" r="r" t="t"/>
              <a:pathLst>
                <a:path extrusionOk="0" h="16473" w="8933">
                  <a:moveTo>
                    <a:pt x="2236" y="7535"/>
                  </a:moveTo>
                  <a:cubicBezTo>
                    <a:pt x="2251" y="7535"/>
                    <a:pt x="2264" y="7537"/>
                    <a:pt x="2275" y="7540"/>
                  </a:cubicBezTo>
                  <a:cubicBezTo>
                    <a:pt x="2306" y="7540"/>
                    <a:pt x="2329" y="7556"/>
                    <a:pt x="2351" y="7571"/>
                  </a:cubicBezTo>
                  <a:lnTo>
                    <a:pt x="2397" y="7609"/>
                  </a:lnTo>
                  <a:cubicBezTo>
                    <a:pt x="2428" y="7647"/>
                    <a:pt x="2450" y="7685"/>
                    <a:pt x="2466" y="7731"/>
                  </a:cubicBezTo>
                  <a:cubicBezTo>
                    <a:pt x="2466" y="7754"/>
                    <a:pt x="2473" y="7776"/>
                    <a:pt x="2481" y="7799"/>
                  </a:cubicBezTo>
                  <a:cubicBezTo>
                    <a:pt x="2481" y="7837"/>
                    <a:pt x="2473" y="7883"/>
                    <a:pt x="2458" y="7921"/>
                  </a:cubicBezTo>
                  <a:cubicBezTo>
                    <a:pt x="2443" y="7982"/>
                    <a:pt x="2420" y="8035"/>
                    <a:pt x="2397" y="8096"/>
                  </a:cubicBezTo>
                  <a:cubicBezTo>
                    <a:pt x="2390" y="8119"/>
                    <a:pt x="2374" y="8142"/>
                    <a:pt x="2351" y="8164"/>
                  </a:cubicBezTo>
                  <a:cubicBezTo>
                    <a:pt x="2336" y="8187"/>
                    <a:pt x="2313" y="8202"/>
                    <a:pt x="2283" y="8210"/>
                  </a:cubicBezTo>
                  <a:cubicBezTo>
                    <a:pt x="2272" y="8214"/>
                    <a:pt x="2258" y="8216"/>
                    <a:pt x="2244" y="8216"/>
                  </a:cubicBezTo>
                  <a:cubicBezTo>
                    <a:pt x="2230" y="8216"/>
                    <a:pt x="2215" y="8214"/>
                    <a:pt x="2199" y="8210"/>
                  </a:cubicBezTo>
                  <a:cubicBezTo>
                    <a:pt x="2177" y="8210"/>
                    <a:pt x="2146" y="8195"/>
                    <a:pt x="2123" y="8180"/>
                  </a:cubicBezTo>
                  <a:lnTo>
                    <a:pt x="2078" y="8142"/>
                  </a:lnTo>
                  <a:cubicBezTo>
                    <a:pt x="2047" y="8111"/>
                    <a:pt x="2024" y="8065"/>
                    <a:pt x="2009" y="8020"/>
                  </a:cubicBezTo>
                  <a:cubicBezTo>
                    <a:pt x="2009" y="7997"/>
                    <a:pt x="2002" y="7974"/>
                    <a:pt x="2002" y="7951"/>
                  </a:cubicBezTo>
                  <a:cubicBezTo>
                    <a:pt x="1994" y="7906"/>
                    <a:pt x="2002" y="7868"/>
                    <a:pt x="2017" y="7822"/>
                  </a:cubicBezTo>
                  <a:lnTo>
                    <a:pt x="2078" y="7655"/>
                  </a:lnTo>
                  <a:cubicBezTo>
                    <a:pt x="2085" y="7624"/>
                    <a:pt x="2108" y="7601"/>
                    <a:pt x="2131" y="7586"/>
                  </a:cubicBezTo>
                  <a:cubicBezTo>
                    <a:pt x="2146" y="7563"/>
                    <a:pt x="2169" y="7548"/>
                    <a:pt x="2192" y="7540"/>
                  </a:cubicBezTo>
                  <a:cubicBezTo>
                    <a:pt x="2207" y="7537"/>
                    <a:pt x="2222" y="7535"/>
                    <a:pt x="2236" y="7535"/>
                  </a:cubicBezTo>
                  <a:close/>
                  <a:moveTo>
                    <a:pt x="4634" y="12273"/>
                  </a:moveTo>
                  <a:cubicBezTo>
                    <a:pt x="4664" y="12273"/>
                    <a:pt x="4695" y="12288"/>
                    <a:pt x="4718" y="12303"/>
                  </a:cubicBezTo>
                  <a:cubicBezTo>
                    <a:pt x="4748" y="12318"/>
                    <a:pt x="4771" y="12334"/>
                    <a:pt x="4794" y="12356"/>
                  </a:cubicBezTo>
                  <a:cubicBezTo>
                    <a:pt x="4809" y="12379"/>
                    <a:pt x="4824" y="12394"/>
                    <a:pt x="4839" y="12417"/>
                  </a:cubicBezTo>
                  <a:cubicBezTo>
                    <a:pt x="4855" y="12455"/>
                    <a:pt x="4870" y="12493"/>
                    <a:pt x="4877" y="12539"/>
                  </a:cubicBezTo>
                  <a:lnTo>
                    <a:pt x="4877" y="12600"/>
                  </a:lnTo>
                  <a:cubicBezTo>
                    <a:pt x="4870" y="12638"/>
                    <a:pt x="4855" y="12676"/>
                    <a:pt x="4832" y="12706"/>
                  </a:cubicBezTo>
                  <a:cubicBezTo>
                    <a:pt x="4816" y="12722"/>
                    <a:pt x="4809" y="12744"/>
                    <a:pt x="4794" y="12767"/>
                  </a:cubicBezTo>
                  <a:cubicBezTo>
                    <a:pt x="4778" y="12790"/>
                    <a:pt x="4763" y="12820"/>
                    <a:pt x="4748" y="12851"/>
                  </a:cubicBezTo>
                  <a:cubicBezTo>
                    <a:pt x="4740" y="12874"/>
                    <a:pt x="4725" y="12897"/>
                    <a:pt x="4702" y="12912"/>
                  </a:cubicBezTo>
                  <a:cubicBezTo>
                    <a:pt x="4680" y="12935"/>
                    <a:pt x="4657" y="12950"/>
                    <a:pt x="4626" y="12957"/>
                  </a:cubicBezTo>
                  <a:cubicBezTo>
                    <a:pt x="4615" y="12961"/>
                    <a:pt x="4602" y="12963"/>
                    <a:pt x="4587" y="12963"/>
                  </a:cubicBezTo>
                  <a:cubicBezTo>
                    <a:pt x="4573" y="12963"/>
                    <a:pt x="4558" y="12961"/>
                    <a:pt x="4543" y="12957"/>
                  </a:cubicBezTo>
                  <a:cubicBezTo>
                    <a:pt x="4512" y="12950"/>
                    <a:pt x="4489" y="12942"/>
                    <a:pt x="4459" y="12919"/>
                  </a:cubicBezTo>
                  <a:lnTo>
                    <a:pt x="4413" y="12881"/>
                  </a:lnTo>
                  <a:cubicBezTo>
                    <a:pt x="4375" y="12843"/>
                    <a:pt x="4352" y="12798"/>
                    <a:pt x="4337" y="12752"/>
                  </a:cubicBezTo>
                  <a:cubicBezTo>
                    <a:pt x="4337" y="12737"/>
                    <a:pt x="4330" y="12714"/>
                    <a:pt x="4322" y="12691"/>
                  </a:cubicBezTo>
                  <a:cubicBezTo>
                    <a:pt x="4322" y="12653"/>
                    <a:pt x="4322" y="12607"/>
                    <a:pt x="4345" y="12569"/>
                  </a:cubicBezTo>
                  <a:cubicBezTo>
                    <a:pt x="4383" y="12486"/>
                    <a:pt x="4428" y="12410"/>
                    <a:pt x="4489" y="12334"/>
                  </a:cubicBezTo>
                  <a:cubicBezTo>
                    <a:pt x="4505" y="12311"/>
                    <a:pt x="4527" y="12295"/>
                    <a:pt x="4558" y="12288"/>
                  </a:cubicBezTo>
                  <a:cubicBezTo>
                    <a:pt x="4581" y="12273"/>
                    <a:pt x="4611" y="12273"/>
                    <a:pt x="4634" y="12273"/>
                  </a:cubicBezTo>
                  <a:close/>
                  <a:moveTo>
                    <a:pt x="693" y="1"/>
                  </a:moveTo>
                  <a:cubicBezTo>
                    <a:pt x="1" y="5890"/>
                    <a:pt x="2420" y="11413"/>
                    <a:pt x="5821" y="15864"/>
                  </a:cubicBezTo>
                  <a:cubicBezTo>
                    <a:pt x="5965" y="16069"/>
                    <a:pt x="6117" y="16267"/>
                    <a:pt x="6270" y="16472"/>
                  </a:cubicBezTo>
                  <a:cubicBezTo>
                    <a:pt x="7046" y="16411"/>
                    <a:pt x="7692" y="15970"/>
                    <a:pt x="8141" y="15377"/>
                  </a:cubicBezTo>
                  <a:cubicBezTo>
                    <a:pt x="7791" y="15232"/>
                    <a:pt x="7426" y="15126"/>
                    <a:pt x="7068" y="14958"/>
                  </a:cubicBezTo>
                  <a:cubicBezTo>
                    <a:pt x="6802" y="14837"/>
                    <a:pt x="6726" y="14479"/>
                    <a:pt x="6924" y="14327"/>
                  </a:cubicBezTo>
                  <a:cubicBezTo>
                    <a:pt x="6991" y="14308"/>
                    <a:pt x="7060" y="14300"/>
                    <a:pt x="7132" y="14300"/>
                  </a:cubicBezTo>
                  <a:cubicBezTo>
                    <a:pt x="7595" y="14300"/>
                    <a:pt x="8143" y="14636"/>
                    <a:pt x="8465" y="14636"/>
                  </a:cubicBezTo>
                  <a:cubicBezTo>
                    <a:pt x="8499" y="14636"/>
                    <a:pt x="8531" y="14632"/>
                    <a:pt x="8560" y="14624"/>
                  </a:cubicBezTo>
                  <a:cubicBezTo>
                    <a:pt x="8636" y="14441"/>
                    <a:pt x="8697" y="14243"/>
                    <a:pt x="8742" y="14053"/>
                  </a:cubicBezTo>
                  <a:cubicBezTo>
                    <a:pt x="8932" y="13186"/>
                    <a:pt x="8864" y="12295"/>
                    <a:pt x="8643" y="11459"/>
                  </a:cubicBezTo>
                  <a:cubicBezTo>
                    <a:pt x="7753" y="11771"/>
                    <a:pt x="7053" y="12227"/>
                    <a:pt x="6467" y="13026"/>
                  </a:cubicBezTo>
                  <a:cubicBezTo>
                    <a:pt x="6467" y="13026"/>
                    <a:pt x="6102" y="12843"/>
                    <a:pt x="6125" y="12691"/>
                  </a:cubicBezTo>
                  <a:cubicBezTo>
                    <a:pt x="6353" y="11519"/>
                    <a:pt x="7525" y="11192"/>
                    <a:pt x="8347" y="10561"/>
                  </a:cubicBezTo>
                  <a:cubicBezTo>
                    <a:pt x="8225" y="10272"/>
                    <a:pt x="8088" y="9983"/>
                    <a:pt x="7928" y="9709"/>
                  </a:cubicBezTo>
                  <a:cubicBezTo>
                    <a:pt x="7441" y="8849"/>
                    <a:pt x="6810" y="8081"/>
                    <a:pt x="6117" y="7327"/>
                  </a:cubicBezTo>
                  <a:cubicBezTo>
                    <a:pt x="5273" y="7921"/>
                    <a:pt x="5007" y="9435"/>
                    <a:pt x="4801" y="10568"/>
                  </a:cubicBezTo>
                  <a:cubicBezTo>
                    <a:pt x="4749" y="10798"/>
                    <a:pt x="4639" y="10889"/>
                    <a:pt x="4508" y="10889"/>
                  </a:cubicBezTo>
                  <a:cubicBezTo>
                    <a:pt x="4199" y="10889"/>
                    <a:pt x="3777" y="10376"/>
                    <a:pt x="3767" y="9990"/>
                  </a:cubicBezTo>
                  <a:cubicBezTo>
                    <a:pt x="3919" y="8469"/>
                    <a:pt x="5144" y="8005"/>
                    <a:pt x="5828" y="7023"/>
                  </a:cubicBezTo>
                  <a:cubicBezTo>
                    <a:pt x="5570" y="6749"/>
                    <a:pt x="5311" y="6483"/>
                    <a:pt x="5045" y="6217"/>
                  </a:cubicBezTo>
                  <a:cubicBezTo>
                    <a:pt x="4718" y="5890"/>
                    <a:pt x="4383" y="5562"/>
                    <a:pt x="4048" y="5228"/>
                  </a:cubicBezTo>
                  <a:cubicBezTo>
                    <a:pt x="3523" y="5722"/>
                    <a:pt x="3120" y="6491"/>
                    <a:pt x="2595" y="6498"/>
                  </a:cubicBezTo>
                  <a:cubicBezTo>
                    <a:pt x="1355" y="6331"/>
                    <a:pt x="2854" y="5266"/>
                    <a:pt x="3249" y="4398"/>
                  </a:cubicBezTo>
                  <a:cubicBezTo>
                    <a:pt x="2732" y="3843"/>
                    <a:pt x="2245" y="3265"/>
                    <a:pt x="1796" y="2656"/>
                  </a:cubicBezTo>
                  <a:cubicBezTo>
                    <a:pt x="1264" y="1926"/>
                    <a:pt x="754" y="1043"/>
                    <a:pt x="69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2"/>
            <p:cNvSpPr/>
            <p:nvPr/>
          </p:nvSpPr>
          <p:spPr>
            <a:xfrm flipH="1">
              <a:off x="4173627" y="4097458"/>
              <a:ext cx="21749" cy="91782"/>
            </a:xfrm>
            <a:custGeom>
              <a:rect b="b" l="l" r="r" t="t"/>
              <a:pathLst>
                <a:path extrusionOk="0" h="1515" w="359">
                  <a:moveTo>
                    <a:pt x="115" y="1"/>
                  </a:moveTo>
                  <a:cubicBezTo>
                    <a:pt x="54" y="503"/>
                    <a:pt x="16" y="1013"/>
                    <a:pt x="1" y="1515"/>
                  </a:cubicBezTo>
                  <a:cubicBezTo>
                    <a:pt x="115" y="1378"/>
                    <a:pt x="237" y="1249"/>
                    <a:pt x="358" y="1119"/>
                  </a:cubicBezTo>
                  <a:cubicBezTo>
                    <a:pt x="221" y="762"/>
                    <a:pt x="138" y="389"/>
                    <a:pt x="11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2"/>
            <p:cNvSpPr/>
            <p:nvPr/>
          </p:nvSpPr>
          <p:spPr>
            <a:xfrm flipH="1">
              <a:off x="4125706" y="4237163"/>
              <a:ext cx="66883" cy="82089"/>
            </a:xfrm>
            <a:custGeom>
              <a:rect b="b" l="l" r="r" t="t"/>
              <a:pathLst>
                <a:path extrusionOk="0" h="1355" w="1104">
                  <a:moveTo>
                    <a:pt x="936" y="0"/>
                  </a:moveTo>
                  <a:cubicBezTo>
                    <a:pt x="602" y="335"/>
                    <a:pt x="290" y="685"/>
                    <a:pt x="0" y="1058"/>
                  </a:cubicBezTo>
                  <a:cubicBezTo>
                    <a:pt x="8" y="1157"/>
                    <a:pt x="23" y="1256"/>
                    <a:pt x="31" y="1354"/>
                  </a:cubicBezTo>
                  <a:cubicBezTo>
                    <a:pt x="373" y="966"/>
                    <a:pt x="738" y="609"/>
                    <a:pt x="1104" y="251"/>
                  </a:cubicBezTo>
                  <a:cubicBezTo>
                    <a:pt x="1050" y="168"/>
                    <a:pt x="990" y="92"/>
                    <a:pt x="93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2"/>
            <p:cNvSpPr/>
            <p:nvPr/>
          </p:nvSpPr>
          <p:spPr>
            <a:xfrm flipH="1">
              <a:off x="4087902" y="4274967"/>
              <a:ext cx="98689" cy="124497"/>
            </a:xfrm>
            <a:custGeom>
              <a:rect b="b" l="l" r="r" t="t"/>
              <a:pathLst>
                <a:path extrusionOk="0" h="2055" w="1629">
                  <a:moveTo>
                    <a:pt x="1286" y="0"/>
                  </a:moveTo>
                  <a:cubicBezTo>
                    <a:pt x="830" y="441"/>
                    <a:pt x="404" y="898"/>
                    <a:pt x="0" y="1385"/>
                  </a:cubicBezTo>
                  <a:cubicBezTo>
                    <a:pt x="31" y="1613"/>
                    <a:pt x="61" y="1834"/>
                    <a:pt x="92" y="2054"/>
                  </a:cubicBezTo>
                  <a:cubicBezTo>
                    <a:pt x="563" y="1453"/>
                    <a:pt x="1104" y="951"/>
                    <a:pt x="1628" y="441"/>
                  </a:cubicBezTo>
                  <a:cubicBezTo>
                    <a:pt x="1514" y="297"/>
                    <a:pt x="1400" y="152"/>
                    <a:pt x="12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2"/>
            <p:cNvSpPr/>
            <p:nvPr/>
          </p:nvSpPr>
          <p:spPr>
            <a:xfrm flipH="1">
              <a:off x="4058398" y="4323313"/>
              <a:ext cx="115288" cy="146186"/>
            </a:xfrm>
            <a:custGeom>
              <a:rect b="b" l="l" r="r" t="t"/>
              <a:pathLst>
                <a:path extrusionOk="0" h="2413" w="1903">
                  <a:moveTo>
                    <a:pt x="1712" y="1"/>
                  </a:moveTo>
                  <a:cubicBezTo>
                    <a:pt x="1119" y="579"/>
                    <a:pt x="503" y="1165"/>
                    <a:pt x="0" y="1888"/>
                  </a:cubicBezTo>
                  <a:cubicBezTo>
                    <a:pt x="31" y="2063"/>
                    <a:pt x="69" y="2238"/>
                    <a:pt x="115" y="2413"/>
                  </a:cubicBezTo>
                  <a:cubicBezTo>
                    <a:pt x="601" y="1561"/>
                    <a:pt x="1256" y="876"/>
                    <a:pt x="1880" y="237"/>
                  </a:cubicBezTo>
                  <a:cubicBezTo>
                    <a:pt x="1887" y="229"/>
                    <a:pt x="1895" y="222"/>
                    <a:pt x="1902" y="222"/>
                  </a:cubicBezTo>
                  <a:cubicBezTo>
                    <a:pt x="1842" y="145"/>
                    <a:pt x="1781" y="77"/>
                    <a:pt x="171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2"/>
            <p:cNvSpPr/>
            <p:nvPr/>
          </p:nvSpPr>
          <p:spPr>
            <a:xfrm flipH="1">
              <a:off x="4033075" y="4355119"/>
              <a:ext cx="123588" cy="204708"/>
            </a:xfrm>
            <a:custGeom>
              <a:rect b="b" l="l" r="r" t="t"/>
              <a:pathLst>
                <a:path extrusionOk="0" h="3379" w="2040">
                  <a:moveTo>
                    <a:pt x="1903" y="1"/>
                  </a:moveTo>
                  <a:cubicBezTo>
                    <a:pt x="1895" y="46"/>
                    <a:pt x="1872" y="92"/>
                    <a:pt x="1834" y="130"/>
                  </a:cubicBezTo>
                  <a:cubicBezTo>
                    <a:pt x="1173" y="838"/>
                    <a:pt x="465" y="1599"/>
                    <a:pt x="1" y="2580"/>
                  </a:cubicBezTo>
                  <a:cubicBezTo>
                    <a:pt x="69" y="2846"/>
                    <a:pt x="145" y="3113"/>
                    <a:pt x="229" y="3379"/>
                  </a:cubicBezTo>
                  <a:cubicBezTo>
                    <a:pt x="473" y="2945"/>
                    <a:pt x="724" y="2527"/>
                    <a:pt x="990" y="2116"/>
                  </a:cubicBezTo>
                  <a:cubicBezTo>
                    <a:pt x="564" y="1758"/>
                    <a:pt x="1697" y="891"/>
                    <a:pt x="2040" y="145"/>
                  </a:cubicBezTo>
                  <a:lnTo>
                    <a:pt x="190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2"/>
            <p:cNvSpPr/>
            <p:nvPr/>
          </p:nvSpPr>
          <p:spPr>
            <a:xfrm flipH="1">
              <a:off x="3942685" y="4430727"/>
              <a:ext cx="162361" cy="252629"/>
            </a:xfrm>
            <a:custGeom>
              <a:rect b="b" l="l" r="r" t="t"/>
              <a:pathLst>
                <a:path extrusionOk="0" h="4170" w="2680">
                  <a:moveTo>
                    <a:pt x="2245" y="1"/>
                  </a:moveTo>
                  <a:cubicBezTo>
                    <a:pt x="1515" y="807"/>
                    <a:pt x="975" y="1826"/>
                    <a:pt x="457" y="2899"/>
                  </a:cubicBezTo>
                  <a:cubicBezTo>
                    <a:pt x="305" y="3219"/>
                    <a:pt x="146" y="3553"/>
                    <a:pt x="1" y="3888"/>
                  </a:cubicBezTo>
                  <a:cubicBezTo>
                    <a:pt x="39" y="3980"/>
                    <a:pt x="77" y="4078"/>
                    <a:pt x="115" y="4170"/>
                  </a:cubicBezTo>
                  <a:cubicBezTo>
                    <a:pt x="731" y="2663"/>
                    <a:pt x="1614" y="1385"/>
                    <a:pt x="2679" y="427"/>
                  </a:cubicBezTo>
                  <a:cubicBezTo>
                    <a:pt x="2534" y="282"/>
                    <a:pt x="2390" y="145"/>
                    <a:pt x="224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2"/>
            <p:cNvSpPr/>
            <p:nvPr/>
          </p:nvSpPr>
          <p:spPr>
            <a:xfrm flipH="1">
              <a:off x="3996178" y="4672272"/>
              <a:ext cx="48466" cy="139703"/>
            </a:xfrm>
            <a:custGeom>
              <a:rect b="b" l="l" r="r" t="t"/>
              <a:pathLst>
                <a:path extrusionOk="0" h="2306" w="800">
                  <a:moveTo>
                    <a:pt x="799" y="0"/>
                  </a:moveTo>
                  <a:cubicBezTo>
                    <a:pt x="701" y="206"/>
                    <a:pt x="617" y="419"/>
                    <a:pt x="526" y="632"/>
                  </a:cubicBezTo>
                  <a:cubicBezTo>
                    <a:pt x="328" y="1096"/>
                    <a:pt x="153" y="1575"/>
                    <a:pt x="1" y="2062"/>
                  </a:cubicBezTo>
                  <a:lnTo>
                    <a:pt x="130" y="2305"/>
                  </a:lnTo>
                  <a:cubicBezTo>
                    <a:pt x="153" y="2237"/>
                    <a:pt x="176" y="2176"/>
                    <a:pt x="198" y="2108"/>
                  </a:cubicBezTo>
                  <a:cubicBezTo>
                    <a:pt x="373" y="1636"/>
                    <a:pt x="556" y="1179"/>
                    <a:pt x="746" y="723"/>
                  </a:cubicBezTo>
                  <a:cubicBezTo>
                    <a:pt x="716" y="654"/>
                    <a:pt x="708" y="578"/>
                    <a:pt x="701" y="510"/>
                  </a:cubicBezTo>
                  <a:cubicBezTo>
                    <a:pt x="716" y="335"/>
                    <a:pt x="746" y="168"/>
                    <a:pt x="79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2"/>
            <p:cNvSpPr/>
            <p:nvPr/>
          </p:nvSpPr>
          <p:spPr>
            <a:xfrm flipH="1">
              <a:off x="3881858" y="4504457"/>
              <a:ext cx="95963" cy="128193"/>
            </a:xfrm>
            <a:custGeom>
              <a:rect b="b" l="l" r="r" t="t"/>
              <a:pathLst>
                <a:path extrusionOk="0" h="2116" w="1584">
                  <a:moveTo>
                    <a:pt x="1363" y="1"/>
                  </a:moveTo>
                  <a:cubicBezTo>
                    <a:pt x="822" y="640"/>
                    <a:pt x="366" y="1355"/>
                    <a:pt x="1" y="2116"/>
                  </a:cubicBezTo>
                  <a:cubicBezTo>
                    <a:pt x="237" y="1789"/>
                    <a:pt x="503" y="1492"/>
                    <a:pt x="800" y="1226"/>
                  </a:cubicBezTo>
                  <a:cubicBezTo>
                    <a:pt x="1028" y="868"/>
                    <a:pt x="1287" y="533"/>
                    <a:pt x="1583" y="229"/>
                  </a:cubicBezTo>
                  <a:cubicBezTo>
                    <a:pt x="1507" y="153"/>
                    <a:pt x="1439" y="77"/>
                    <a:pt x="13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2"/>
            <p:cNvSpPr/>
            <p:nvPr/>
          </p:nvSpPr>
          <p:spPr>
            <a:xfrm flipH="1">
              <a:off x="3914150" y="4475922"/>
              <a:ext cx="167329" cy="284859"/>
            </a:xfrm>
            <a:custGeom>
              <a:rect b="b" l="l" r="r" t="t"/>
              <a:pathLst>
                <a:path extrusionOk="0" h="4702" w="2762">
                  <a:moveTo>
                    <a:pt x="2610" y="0"/>
                  </a:moveTo>
                  <a:cubicBezTo>
                    <a:pt x="1484" y="1027"/>
                    <a:pt x="586" y="2412"/>
                    <a:pt x="0" y="4048"/>
                  </a:cubicBezTo>
                  <a:cubicBezTo>
                    <a:pt x="99" y="4268"/>
                    <a:pt x="198" y="4489"/>
                    <a:pt x="304" y="4702"/>
                  </a:cubicBezTo>
                  <a:cubicBezTo>
                    <a:pt x="418" y="4367"/>
                    <a:pt x="548" y="4048"/>
                    <a:pt x="685" y="3736"/>
                  </a:cubicBezTo>
                  <a:cubicBezTo>
                    <a:pt x="1248" y="2404"/>
                    <a:pt x="1887" y="1141"/>
                    <a:pt x="2762" y="152"/>
                  </a:cubicBezTo>
                  <a:lnTo>
                    <a:pt x="261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2"/>
            <p:cNvSpPr/>
            <p:nvPr/>
          </p:nvSpPr>
          <p:spPr>
            <a:xfrm flipH="1">
              <a:off x="3969885" y="4745094"/>
              <a:ext cx="48042" cy="135523"/>
            </a:xfrm>
            <a:custGeom>
              <a:rect b="b" l="l" r="r" t="t"/>
              <a:pathLst>
                <a:path extrusionOk="0" h="2237" w="793">
                  <a:moveTo>
                    <a:pt x="617" y="0"/>
                  </a:moveTo>
                  <a:cubicBezTo>
                    <a:pt x="435" y="449"/>
                    <a:pt x="260" y="906"/>
                    <a:pt x="100" y="1385"/>
                  </a:cubicBezTo>
                  <a:cubicBezTo>
                    <a:pt x="69" y="1484"/>
                    <a:pt x="31" y="1583"/>
                    <a:pt x="1" y="1674"/>
                  </a:cubicBezTo>
                  <a:cubicBezTo>
                    <a:pt x="107" y="1864"/>
                    <a:pt x="214" y="2047"/>
                    <a:pt x="328" y="2237"/>
                  </a:cubicBezTo>
                  <a:cubicBezTo>
                    <a:pt x="419" y="1522"/>
                    <a:pt x="572" y="822"/>
                    <a:pt x="792" y="137"/>
                  </a:cubicBezTo>
                  <a:cubicBezTo>
                    <a:pt x="724" y="99"/>
                    <a:pt x="663" y="53"/>
                    <a:pt x="61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2"/>
            <p:cNvSpPr/>
            <p:nvPr/>
          </p:nvSpPr>
          <p:spPr>
            <a:xfrm flipH="1">
              <a:off x="3855141" y="4541837"/>
              <a:ext cx="59492" cy="87602"/>
            </a:xfrm>
            <a:custGeom>
              <a:rect b="b" l="l" r="r" t="t"/>
              <a:pathLst>
                <a:path extrusionOk="0" h="1446" w="982">
                  <a:moveTo>
                    <a:pt x="905" y="0"/>
                  </a:moveTo>
                  <a:cubicBezTo>
                    <a:pt x="479" y="304"/>
                    <a:pt x="198" y="837"/>
                    <a:pt x="0" y="1446"/>
                  </a:cubicBezTo>
                  <a:cubicBezTo>
                    <a:pt x="282" y="959"/>
                    <a:pt x="609" y="502"/>
                    <a:pt x="982" y="76"/>
                  </a:cubicBezTo>
                  <a:lnTo>
                    <a:pt x="905"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2"/>
            <p:cNvSpPr/>
            <p:nvPr/>
          </p:nvSpPr>
          <p:spPr>
            <a:xfrm flipH="1">
              <a:off x="3952861" y="4867654"/>
              <a:ext cx="21264" cy="69246"/>
            </a:xfrm>
            <a:custGeom>
              <a:rect b="b" l="l" r="r" t="t"/>
              <a:pathLst>
                <a:path extrusionOk="0" h="1143" w="351">
                  <a:moveTo>
                    <a:pt x="100" y="1"/>
                  </a:moveTo>
                  <a:cubicBezTo>
                    <a:pt x="54" y="282"/>
                    <a:pt x="23" y="572"/>
                    <a:pt x="1" y="853"/>
                  </a:cubicBezTo>
                  <a:cubicBezTo>
                    <a:pt x="62" y="952"/>
                    <a:pt x="122" y="1043"/>
                    <a:pt x="183" y="1142"/>
                  </a:cubicBezTo>
                  <a:cubicBezTo>
                    <a:pt x="229" y="838"/>
                    <a:pt x="282" y="541"/>
                    <a:pt x="351" y="244"/>
                  </a:cubicBezTo>
                  <a:lnTo>
                    <a:pt x="313" y="244"/>
                  </a:lnTo>
                  <a:cubicBezTo>
                    <a:pt x="282" y="237"/>
                    <a:pt x="252" y="222"/>
                    <a:pt x="229" y="206"/>
                  </a:cubicBezTo>
                  <a:lnTo>
                    <a:pt x="183" y="161"/>
                  </a:lnTo>
                  <a:cubicBezTo>
                    <a:pt x="145" y="130"/>
                    <a:pt x="122" y="85"/>
                    <a:pt x="107" y="39"/>
                  </a:cubicBezTo>
                  <a:lnTo>
                    <a:pt x="10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2"/>
            <p:cNvSpPr/>
            <p:nvPr/>
          </p:nvSpPr>
          <p:spPr>
            <a:xfrm flipH="1">
              <a:off x="3769416" y="4821126"/>
              <a:ext cx="123104" cy="162301"/>
            </a:xfrm>
            <a:custGeom>
              <a:rect b="b" l="l" r="r" t="t"/>
              <a:pathLst>
                <a:path extrusionOk="0" h="2679" w="2032">
                  <a:moveTo>
                    <a:pt x="2032" y="1"/>
                  </a:moveTo>
                  <a:lnTo>
                    <a:pt x="2032" y="1"/>
                  </a:lnTo>
                  <a:cubicBezTo>
                    <a:pt x="1583" y="282"/>
                    <a:pt x="1202" y="647"/>
                    <a:pt x="898" y="1081"/>
                  </a:cubicBezTo>
                  <a:cubicBezTo>
                    <a:pt x="792" y="1028"/>
                    <a:pt x="693" y="959"/>
                    <a:pt x="609" y="875"/>
                  </a:cubicBezTo>
                  <a:lnTo>
                    <a:pt x="540" y="1058"/>
                  </a:lnTo>
                  <a:cubicBezTo>
                    <a:pt x="327" y="1591"/>
                    <a:pt x="152" y="2131"/>
                    <a:pt x="0" y="2679"/>
                  </a:cubicBezTo>
                  <a:cubicBezTo>
                    <a:pt x="365" y="1994"/>
                    <a:pt x="807" y="1355"/>
                    <a:pt x="1316" y="761"/>
                  </a:cubicBezTo>
                  <a:cubicBezTo>
                    <a:pt x="1537" y="495"/>
                    <a:pt x="1773" y="244"/>
                    <a:pt x="203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2"/>
            <p:cNvSpPr/>
            <p:nvPr/>
          </p:nvSpPr>
          <p:spPr>
            <a:xfrm flipH="1">
              <a:off x="3724705" y="4692507"/>
              <a:ext cx="96871" cy="110260"/>
            </a:xfrm>
            <a:custGeom>
              <a:rect b="b" l="l" r="r" t="t"/>
              <a:pathLst>
                <a:path extrusionOk="0" h="1820" w="1599">
                  <a:moveTo>
                    <a:pt x="1241" y="1"/>
                  </a:moveTo>
                  <a:cubicBezTo>
                    <a:pt x="762" y="556"/>
                    <a:pt x="351" y="1165"/>
                    <a:pt x="1" y="1819"/>
                  </a:cubicBezTo>
                  <a:cubicBezTo>
                    <a:pt x="465" y="1401"/>
                    <a:pt x="1089" y="1119"/>
                    <a:pt x="1599" y="739"/>
                  </a:cubicBezTo>
                  <a:cubicBezTo>
                    <a:pt x="1492" y="488"/>
                    <a:pt x="1370" y="237"/>
                    <a:pt x="124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2"/>
            <p:cNvSpPr/>
            <p:nvPr/>
          </p:nvSpPr>
          <p:spPr>
            <a:xfrm flipH="1">
              <a:off x="3699807" y="4801739"/>
              <a:ext cx="186715" cy="284495"/>
            </a:xfrm>
            <a:custGeom>
              <a:rect b="b" l="l" r="r" t="t"/>
              <a:pathLst>
                <a:path extrusionOk="0" h="4696" w="3082">
                  <a:moveTo>
                    <a:pt x="3013" y="1"/>
                  </a:moveTo>
                  <a:cubicBezTo>
                    <a:pt x="2465" y="412"/>
                    <a:pt x="1971" y="891"/>
                    <a:pt x="1552" y="1424"/>
                  </a:cubicBezTo>
                  <a:cubicBezTo>
                    <a:pt x="944" y="2192"/>
                    <a:pt x="343" y="3044"/>
                    <a:pt x="0" y="4048"/>
                  </a:cubicBezTo>
                  <a:cubicBezTo>
                    <a:pt x="53" y="4117"/>
                    <a:pt x="99" y="4178"/>
                    <a:pt x="145" y="4239"/>
                  </a:cubicBezTo>
                  <a:cubicBezTo>
                    <a:pt x="259" y="4391"/>
                    <a:pt x="365" y="4543"/>
                    <a:pt x="480" y="4695"/>
                  </a:cubicBezTo>
                  <a:cubicBezTo>
                    <a:pt x="647" y="4132"/>
                    <a:pt x="875" y="3584"/>
                    <a:pt x="1157" y="3059"/>
                  </a:cubicBezTo>
                  <a:cubicBezTo>
                    <a:pt x="1103" y="2930"/>
                    <a:pt x="1141" y="2785"/>
                    <a:pt x="1240" y="2702"/>
                  </a:cubicBezTo>
                  <a:cubicBezTo>
                    <a:pt x="1286" y="2687"/>
                    <a:pt x="1324" y="2679"/>
                    <a:pt x="1370" y="2679"/>
                  </a:cubicBezTo>
                  <a:cubicBezTo>
                    <a:pt x="1811" y="1933"/>
                    <a:pt x="2321" y="1226"/>
                    <a:pt x="2891" y="579"/>
                  </a:cubicBezTo>
                  <a:cubicBezTo>
                    <a:pt x="2960" y="511"/>
                    <a:pt x="3021" y="442"/>
                    <a:pt x="3081" y="374"/>
                  </a:cubicBezTo>
                  <a:cubicBezTo>
                    <a:pt x="3066" y="244"/>
                    <a:pt x="3036" y="123"/>
                    <a:pt x="301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2"/>
            <p:cNvSpPr/>
            <p:nvPr/>
          </p:nvSpPr>
          <p:spPr>
            <a:xfrm flipH="1">
              <a:off x="3770809" y="5007783"/>
              <a:ext cx="55796" cy="83483"/>
            </a:xfrm>
            <a:custGeom>
              <a:rect b="b" l="l" r="r" t="t"/>
              <a:pathLst>
                <a:path extrusionOk="0" h="1378" w="921">
                  <a:moveTo>
                    <a:pt x="548" y="1"/>
                  </a:moveTo>
                  <a:cubicBezTo>
                    <a:pt x="327" y="442"/>
                    <a:pt x="145" y="906"/>
                    <a:pt x="0" y="1378"/>
                  </a:cubicBezTo>
                  <a:cubicBezTo>
                    <a:pt x="175" y="1340"/>
                    <a:pt x="335" y="1271"/>
                    <a:pt x="495" y="1188"/>
                  </a:cubicBezTo>
                  <a:cubicBezTo>
                    <a:pt x="632" y="830"/>
                    <a:pt x="761" y="480"/>
                    <a:pt x="921" y="145"/>
                  </a:cubicBezTo>
                  <a:cubicBezTo>
                    <a:pt x="799" y="92"/>
                    <a:pt x="670" y="54"/>
                    <a:pt x="5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2"/>
            <p:cNvSpPr/>
            <p:nvPr/>
          </p:nvSpPr>
          <p:spPr>
            <a:xfrm flipH="1">
              <a:off x="3737124" y="5026685"/>
              <a:ext cx="13934" cy="18478"/>
            </a:xfrm>
            <a:custGeom>
              <a:rect b="b" l="l" r="r" t="t"/>
              <a:pathLst>
                <a:path extrusionOk="0" h="305" w="230">
                  <a:moveTo>
                    <a:pt x="130" y="1"/>
                  </a:moveTo>
                  <a:cubicBezTo>
                    <a:pt x="85" y="100"/>
                    <a:pt x="47" y="206"/>
                    <a:pt x="1" y="305"/>
                  </a:cubicBezTo>
                  <a:cubicBezTo>
                    <a:pt x="77" y="221"/>
                    <a:pt x="153" y="130"/>
                    <a:pt x="229" y="39"/>
                  </a:cubicBezTo>
                  <a:lnTo>
                    <a:pt x="130" y="1"/>
                  </a:lnTo>
                  <a:close/>
                </a:path>
              </a:pathLst>
            </a:custGeom>
            <a:solidFill>
              <a:srgbClr val="5062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2"/>
            <p:cNvSpPr/>
            <p:nvPr/>
          </p:nvSpPr>
          <p:spPr>
            <a:xfrm flipH="1">
              <a:off x="3759724" y="4620171"/>
              <a:ext cx="179385" cy="373855"/>
            </a:xfrm>
            <a:custGeom>
              <a:rect b="b" l="l" r="r" t="t"/>
              <a:pathLst>
                <a:path extrusionOk="0" h="6171" w="2961">
                  <a:moveTo>
                    <a:pt x="2405" y="0"/>
                  </a:moveTo>
                  <a:cubicBezTo>
                    <a:pt x="1043" y="1446"/>
                    <a:pt x="275" y="3523"/>
                    <a:pt x="1" y="5821"/>
                  </a:cubicBezTo>
                  <a:cubicBezTo>
                    <a:pt x="77" y="5942"/>
                    <a:pt x="153" y="6056"/>
                    <a:pt x="237" y="6171"/>
                  </a:cubicBezTo>
                  <a:cubicBezTo>
                    <a:pt x="389" y="5547"/>
                    <a:pt x="579" y="4938"/>
                    <a:pt x="815" y="4345"/>
                  </a:cubicBezTo>
                  <a:cubicBezTo>
                    <a:pt x="1302" y="3036"/>
                    <a:pt x="2025" y="1834"/>
                    <a:pt x="2960" y="807"/>
                  </a:cubicBezTo>
                  <a:cubicBezTo>
                    <a:pt x="2785" y="533"/>
                    <a:pt x="2603" y="259"/>
                    <a:pt x="240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2"/>
            <p:cNvSpPr/>
            <p:nvPr/>
          </p:nvSpPr>
          <p:spPr>
            <a:xfrm flipH="1">
              <a:off x="3693808" y="4859838"/>
              <a:ext cx="77970" cy="115773"/>
            </a:xfrm>
            <a:custGeom>
              <a:rect b="b" l="l" r="r" t="t"/>
              <a:pathLst>
                <a:path extrusionOk="0" h="1911" w="1287">
                  <a:moveTo>
                    <a:pt x="1264" y="1"/>
                  </a:moveTo>
                  <a:cubicBezTo>
                    <a:pt x="799" y="556"/>
                    <a:pt x="373" y="1157"/>
                    <a:pt x="1" y="1788"/>
                  </a:cubicBezTo>
                  <a:cubicBezTo>
                    <a:pt x="122" y="1826"/>
                    <a:pt x="244" y="1872"/>
                    <a:pt x="366" y="1910"/>
                  </a:cubicBezTo>
                  <a:cubicBezTo>
                    <a:pt x="556" y="1591"/>
                    <a:pt x="784" y="1294"/>
                    <a:pt x="1051" y="1035"/>
                  </a:cubicBezTo>
                  <a:cubicBezTo>
                    <a:pt x="1119" y="967"/>
                    <a:pt x="1195" y="906"/>
                    <a:pt x="1264" y="837"/>
                  </a:cubicBezTo>
                  <a:cubicBezTo>
                    <a:pt x="1286" y="556"/>
                    <a:pt x="1286" y="274"/>
                    <a:pt x="126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2"/>
            <p:cNvSpPr/>
            <p:nvPr/>
          </p:nvSpPr>
          <p:spPr>
            <a:xfrm flipH="1">
              <a:off x="3703500" y="4959377"/>
              <a:ext cx="17084" cy="24839"/>
            </a:xfrm>
            <a:custGeom>
              <a:rect b="b" l="l" r="r" t="t"/>
              <a:pathLst>
                <a:path extrusionOk="0" h="410" w="282">
                  <a:moveTo>
                    <a:pt x="282" y="1"/>
                  </a:moveTo>
                  <a:lnTo>
                    <a:pt x="282" y="1"/>
                  </a:lnTo>
                  <a:cubicBezTo>
                    <a:pt x="183" y="130"/>
                    <a:pt x="84" y="267"/>
                    <a:pt x="0" y="404"/>
                  </a:cubicBezTo>
                  <a:cubicBezTo>
                    <a:pt x="19" y="407"/>
                    <a:pt x="39" y="409"/>
                    <a:pt x="60" y="409"/>
                  </a:cubicBezTo>
                  <a:cubicBezTo>
                    <a:pt x="89" y="409"/>
                    <a:pt x="118" y="405"/>
                    <a:pt x="145" y="397"/>
                  </a:cubicBezTo>
                  <a:cubicBezTo>
                    <a:pt x="198" y="267"/>
                    <a:pt x="244" y="138"/>
                    <a:pt x="282" y="1"/>
                  </a:cubicBezTo>
                  <a:close/>
                </a:path>
              </a:pathLst>
            </a:custGeom>
            <a:solidFill>
              <a:srgbClr val="5062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2"/>
            <p:cNvSpPr/>
            <p:nvPr/>
          </p:nvSpPr>
          <p:spPr>
            <a:xfrm flipH="1">
              <a:off x="3809523" y="4565767"/>
              <a:ext cx="156727" cy="291341"/>
            </a:xfrm>
            <a:custGeom>
              <a:rect b="b" l="l" r="r" t="t"/>
              <a:pathLst>
                <a:path extrusionOk="0" h="4809" w="2587">
                  <a:moveTo>
                    <a:pt x="2115" y="1"/>
                  </a:moveTo>
                  <a:cubicBezTo>
                    <a:pt x="1050" y="1264"/>
                    <a:pt x="312" y="2930"/>
                    <a:pt x="0" y="4809"/>
                  </a:cubicBezTo>
                  <a:cubicBezTo>
                    <a:pt x="30" y="4740"/>
                    <a:pt x="76" y="4664"/>
                    <a:pt x="122" y="4604"/>
                  </a:cubicBezTo>
                  <a:cubicBezTo>
                    <a:pt x="145" y="4581"/>
                    <a:pt x="167" y="4565"/>
                    <a:pt x="190" y="4558"/>
                  </a:cubicBezTo>
                  <a:cubicBezTo>
                    <a:pt x="221" y="4543"/>
                    <a:pt x="243" y="4543"/>
                    <a:pt x="274" y="4543"/>
                  </a:cubicBezTo>
                  <a:cubicBezTo>
                    <a:pt x="304" y="4543"/>
                    <a:pt x="335" y="4558"/>
                    <a:pt x="358" y="4573"/>
                  </a:cubicBezTo>
                  <a:cubicBezTo>
                    <a:pt x="365" y="4573"/>
                    <a:pt x="373" y="4581"/>
                    <a:pt x="380" y="4588"/>
                  </a:cubicBezTo>
                  <a:cubicBezTo>
                    <a:pt x="829" y="2998"/>
                    <a:pt x="1560" y="1606"/>
                    <a:pt x="2587" y="556"/>
                  </a:cubicBezTo>
                  <a:cubicBezTo>
                    <a:pt x="2435" y="373"/>
                    <a:pt x="2275" y="183"/>
                    <a:pt x="211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2"/>
            <p:cNvSpPr/>
            <p:nvPr/>
          </p:nvSpPr>
          <p:spPr>
            <a:xfrm flipH="1">
              <a:off x="4032105" y="4467137"/>
              <a:ext cx="98749" cy="161392"/>
            </a:xfrm>
            <a:custGeom>
              <a:rect b="b" l="l" r="r" t="t"/>
              <a:pathLst>
                <a:path extrusionOk="0" h="2664" w="1630">
                  <a:moveTo>
                    <a:pt x="1629" y="1"/>
                  </a:moveTo>
                  <a:cubicBezTo>
                    <a:pt x="1439" y="198"/>
                    <a:pt x="1249" y="351"/>
                    <a:pt x="1043" y="389"/>
                  </a:cubicBezTo>
                  <a:cubicBezTo>
                    <a:pt x="678" y="944"/>
                    <a:pt x="336" y="1537"/>
                    <a:pt x="1" y="2146"/>
                  </a:cubicBezTo>
                  <a:cubicBezTo>
                    <a:pt x="62" y="2321"/>
                    <a:pt x="123" y="2488"/>
                    <a:pt x="184" y="2663"/>
                  </a:cubicBezTo>
                  <a:cubicBezTo>
                    <a:pt x="282" y="2458"/>
                    <a:pt x="374" y="2268"/>
                    <a:pt x="473" y="2070"/>
                  </a:cubicBezTo>
                  <a:lnTo>
                    <a:pt x="435" y="2040"/>
                  </a:lnTo>
                  <a:cubicBezTo>
                    <a:pt x="404" y="2001"/>
                    <a:pt x="381" y="1963"/>
                    <a:pt x="366" y="1918"/>
                  </a:cubicBezTo>
                  <a:cubicBezTo>
                    <a:pt x="366" y="1895"/>
                    <a:pt x="359" y="1872"/>
                    <a:pt x="359" y="1849"/>
                  </a:cubicBezTo>
                  <a:cubicBezTo>
                    <a:pt x="351" y="1804"/>
                    <a:pt x="359" y="1758"/>
                    <a:pt x="374" y="1720"/>
                  </a:cubicBezTo>
                  <a:lnTo>
                    <a:pt x="435" y="1553"/>
                  </a:lnTo>
                  <a:cubicBezTo>
                    <a:pt x="442" y="1522"/>
                    <a:pt x="465" y="1499"/>
                    <a:pt x="488" y="1477"/>
                  </a:cubicBezTo>
                  <a:cubicBezTo>
                    <a:pt x="503" y="1461"/>
                    <a:pt x="526" y="1446"/>
                    <a:pt x="549" y="1438"/>
                  </a:cubicBezTo>
                  <a:cubicBezTo>
                    <a:pt x="564" y="1431"/>
                    <a:pt x="579" y="1427"/>
                    <a:pt x="593" y="1427"/>
                  </a:cubicBezTo>
                  <a:cubicBezTo>
                    <a:pt x="608" y="1427"/>
                    <a:pt x="621" y="1431"/>
                    <a:pt x="632" y="1438"/>
                  </a:cubicBezTo>
                  <a:cubicBezTo>
                    <a:pt x="663" y="1438"/>
                    <a:pt x="686" y="1454"/>
                    <a:pt x="708" y="1469"/>
                  </a:cubicBezTo>
                  <a:lnTo>
                    <a:pt x="754" y="1507"/>
                  </a:lnTo>
                  <a:cubicBezTo>
                    <a:pt x="1013" y="990"/>
                    <a:pt x="1310" y="487"/>
                    <a:pt x="162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2"/>
            <p:cNvSpPr/>
            <p:nvPr/>
          </p:nvSpPr>
          <p:spPr>
            <a:xfrm flipH="1">
              <a:off x="4151514" y="4193846"/>
              <a:ext cx="44286" cy="65005"/>
            </a:xfrm>
            <a:custGeom>
              <a:rect b="b" l="l" r="r" t="t"/>
              <a:pathLst>
                <a:path extrusionOk="0" h="1073" w="731">
                  <a:moveTo>
                    <a:pt x="563" y="0"/>
                  </a:moveTo>
                  <a:cubicBezTo>
                    <a:pt x="373" y="213"/>
                    <a:pt x="190" y="434"/>
                    <a:pt x="0" y="654"/>
                  </a:cubicBezTo>
                  <a:cubicBezTo>
                    <a:pt x="8" y="791"/>
                    <a:pt x="8" y="936"/>
                    <a:pt x="15" y="1073"/>
                  </a:cubicBezTo>
                  <a:cubicBezTo>
                    <a:pt x="244" y="799"/>
                    <a:pt x="480" y="548"/>
                    <a:pt x="731" y="304"/>
                  </a:cubicBezTo>
                  <a:cubicBezTo>
                    <a:pt x="670" y="205"/>
                    <a:pt x="616" y="107"/>
                    <a:pt x="56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2"/>
            <p:cNvSpPr/>
            <p:nvPr/>
          </p:nvSpPr>
          <p:spPr>
            <a:xfrm flipH="1">
              <a:off x="3850543" y="4071650"/>
              <a:ext cx="530582" cy="1159731"/>
            </a:xfrm>
            <a:custGeom>
              <a:rect b="b" l="l" r="r" t="t"/>
              <a:pathLst>
                <a:path extrusionOk="0" h="19143" w="8758">
                  <a:moveTo>
                    <a:pt x="2936" y="8829"/>
                  </a:moveTo>
                  <a:cubicBezTo>
                    <a:pt x="2957" y="8829"/>
                    <a:pt x="2978" y="8833"/>
                    <a:pt x="2998" y="8841"/>
                  </a:cubicBezTo>
                  <a:cubicBezTo>
                    <a:pt x="3211" y="8948"/>
                    <a:pt x="3417" y="9062"/>
                    <a:pt x="3607" y="9199"/>
                  </a:cubicBezTo>
                  <a:cubicBezTo>
                    <a:pt x="3660" y="9245"/>
                    <a:pt x="3706" y="9306"/>
                    <a:pt x="3729" y="9366"/>
                  </a:cubicBezTo>
                  <a:cubicBezTo>
                    <a:pt x="3752" y="9435"/>
                    <a:pt x="3752" y="9503"/>
                    <a:pt x="3736" y="9572"/>
                  </a:cubicBezTo>
                  <a:cubicBezTo>
                    <a:pt x="3721" y="9633"/>
                    <a:pt x="3675" y="9678"/>
                    <a:pt x="3622" y="9701"/>
                  </a:cubicBezTo>
                  <a:cubicBezTo>
                    <a:pt x="3605" y="9706"/>
                    <a:pt x="3588" y="9708"/>
                    <a:pt x="3570" y="9708"/>
                  </a:cubicBezTo>
                  <a:cubicBezTo>
                    <a:pt x="3532" y="9708"/>
                    <a:pt x="3494" y="9697"/>
                    <a:pt x="3462" y="9671"/>
                  </a:cubicBezTo>
                  <a:cubicBezTo>
                    <a:pt x="3364" y="9602"/>
                    <a:pt x="3257" y="9541"/>
                    <a:pt x="3151" y="9480"/>
                  </a:cubicBezTo>
                  <a:cubicBezTo>
                    <a:pt x="3082" y="9442"/>
                    <a:pt x="3014" y="9412"/>
                    <a:pt x="2945" y="9382"/>
                  </a:cubicBezTo>
                  <a:cubicBezTo>
                    <a:pt x="2884" y="9351"/>
                    <a:pt x="2839" y="9306"/>
                    <a:pt x="2808" y="9245"/>
                  </a:cubicBezTo>
                  <a:cubicBezTo>
                    <a:pt x="2770" y="9176"/>
                    <a:pt x="2755" y="9108"/>
                    <a:pt x="2762" y="9032"/>
                  </a:cubicBezTo>
                  <a:cubicBezTo>
                    <a:pt x="2762" y="8963"/>
                    <a:pt x="2793" y="8910"/>
                    <a:pt x="2839" y="8864"/>
                  </a:cubicBezTo>
                  <a:cubicBezTo>
                    <a:pt x="2867" y="8840"/>
                    <a:pt x="2902" y="8829"/>
                    <a:pt x="2936" y="8829"/>
                  </a:cubicBezTo>
                  <a:close/>
                  <a:moveTo>
                    <a:pt x="2453" y="13670"/>
                  </a:moveTo>
                  <a:cubicBezTo>
                    <a:pt x="2667" y="13670"/>
                    <a:pt x="2869" y="14127"/>
                    <a:pt x="2664" y="14243"/>
                  </a:cubicBezTo>
                  <a:cubicBezTo>
                    <a:pt x="2640" y="14256"/>
                    <a:pt x="2615" y="14262"/>
                    <a:pt x="2591" y="14262"/>
                  </a:cubicBezTo>
                  <a:cubicBezTo>
                    <a:pt x="2376" y="14262"/>
                    <a:pt x="2170" y="13797"/>
                    <a:pt x="2382" y="13688"/>
                  </a:cubicBezTo>
                  <a:cubicBezTo>
                    <a:pt x="2405" y="13676"/>
                    <a:pt x="2429" y="13670"/>
                    <a:pt x="2453" y="13670"/>
                  </a:cubicBezTo>
                  <a:close/>
                  <a:moveTo>
                    <a:pt x="7044" y="16785"/>
                  </a:moveTo>
                  <a:cubicBezTo>
                    <a:pt x="7246" y="16785"/>
                    <a:pt x="7471" y="17130"/>
                    <a:pt x="7297" y="17279"/>
                  </a:cubicBezTo>
                  <a:cubicBezTo>
                    <a:pt x="7265" y="17306"/>
                    <a:pt x="7229" y="17318"/>
                    <a:pt x="7192" y="17318"/>
                  </a:cubicBezTo>
                  <a:cubicBezTo>
                    <a:pt x="6991" y="17318"/>
                    <a:pt x="6760" y="16970"/>
                    <a:pt x="6939" y="16822"/>
                  </a:cubicBezTo>
                  <a:cubicBezTo>
                    <a:pt x="6972" y="16797"/>
                    <a:pt x="7008" y="16785"/>
                    <a:pt x="7044" y="16785"/>
                  </a:cubicBezTo>
                  <a:close/>
                  <a:moveTo>
                    <a:pt x="3135" y="1"/>
                  </a:moveTo>
                  <a:cubicBezTo>
                    <a:pt x="3014" y="1203"/>
                    <a:pt x="2458" y="2245"/>
                    <a:pt x="1956" y="3257"/>
                  </a:cubicBezTo>
                  <a:cubicBezTo>
                    <a:pt x="1606" y="3965"/>
                    <a:pt x="1271" y="4695"/>
                    <a:pt x="975" y="5463"/>
                  </a:cubicBezTo>
                  <a:cubicBezTo>
                    <a:pt x="1271" y="6042"/>
                    <a:pt x="1743" y="6369"/>
                    <a:pt x="2123" y="6810"/>
                  </a:cubicBezTo>
                  <a:cubicBezTo>
                    <a:pt x="2389" y="7105"/>
                    <a:pt x="2283" y="7656"/>
                    <a:pt x="1972" y="7656"/>
                  </a:cubicBezTo>
                  <a:cubicBezTo>
                    <a:pt x="1962" y="7656"/>
                    <a:pt x="1951" y="7656"/>
                    <a:pt x="1941" y="7655"/>
                  </a:cubicBezTo>
                  <a:cubicBezTo>
                    <a:pt x="1454" y="7594"/>
                    <a:pt x="967" y="7297"/>
                    <a:pt x="495" y="6909"/>
                  </a:cubicBezTo>
                  <a:cubicBezTo>
                    <a:pt x="328" y="7502"/>
                    <a:pt x="199" y="8103"/>
                    <a:pt x="115" y="8720"/>
                  </a:cubicBezTo>
                  <a:cubicBezTo>
                    <a:pt x="46" y="9207"/>
                    <a:pt x="8" y="9694"/>
                    <a:pt x="1" y="10188"/>
                  </a:cubicBezTo>
                  <a:cubicBezTo>
                    <a:pt x="1013" y="11040"/>
                    <a:pt x="2154" y="10804"/>
                    <a:pt x="3211" y="11641"/>
                  </a:cubicBezTo>
                  <a:lnTo>
                    <a:pt x="3227" y="11649"/>
                  </a:lnTo>
                  <a:cubicBezTo>
                    <a:pt x="3603" y="12003"/>
                    <a:pt x="3528" y="12678"/>
                    <a:pt x="3122" y="12678"/>
                  </a:cubicBezTo>
                  <a:cubicBezTo>
                    <a:pt x="3109" y="12678"/>
                    <a:pt x="3096" y="12677"/>
                    <a:pt x="3082" y="12676"/>
                  </a:cubicBezTo>
                  <a:cubicBezTo>
                    <a:pt x="2101" y="12562"/>
                    <a:pt x="1020" y="11885"/>
                    <a:pt x="77" y="11672"/>
                  </a:cubicBezTo>
                  <a:lnTo>
                    <a:pt x="77" y="11672"/>
                  </a:lnTo>
                  <a:cubicBezTo>
                    <a:pt x="206" y="12919"/>
                    <a:pt x="564" y="14129"/>
                    <a:pt x="1127" y="15255"/>
                  </a:cubicBezTo>
                  <a:cubicBezTo>
                    <a:pt x="1720" y="16411"/>
                    <a:pt x="2580" y="17454"/>
                    <a:pt x="3531" y="18154"/>
                  </a:cubicBezTo>
                  <a:cubicBezTo>
                    <a:pt x="4086" y="17667"/>
                    <a:pt x="4246" y="16655"/>
                    <a:pt x="4999" y="16396"/>
                  </a:cubicBezTo>
                  <a:cubicBezTo>
                    <a:pt x="5243" y="16411"/>
                    <a:pt x="5654" y="16465"/>
                    <a:pt x="5737" y="16754"/>
                  </a:cubicBezTo>
                  <a:cubicBezTo>
                    <a:pt x="5760" y="17476"/>
                    <a:pt x="4931" y="17195"/>
                    <a:pt x="4528" y="17492"/>
                  </a:cubicBezTo>
                  <a:cubicBezTo>
                    <a:pt x="4223" y="17720"/>
                    <a:pt x="3995" y="18032"/>
                    <a:pt x="3866" y="18382"/>
                  </a:cubicBezTo>
                  <a:cubicBezTo>
                    <a:pt x="4535" y="18823"/>
                    <a:pt x="5243" y="19082"/>
                    <a:pt x="5905" y="19135"/>
                  </a:cubicBezTo>
                  <a:cubicBezTo>
                    <a:pt x="5975" y="19140"/>
                    <a:pt x="6044" y="19143"/>
                    <a:pt x="6112" y="19143"/>
                  </a:cubicBezTo>
                  <a:cubicBezTo>
                    <a:pt x="7460" y="19143"/>
                    <a:pt x="8449" y="18159"/>
                    <a:pt x="8659" y="16906"/>
                  </a:cubicBezTo>
                  <a:cubicBezTo>
                    <a:pt x="8689" y="16906"/>
                    <a:pt x="8720" y="16898"/>
                    <a:pt x="8758" y="16898"/>
                  </a:cubicBezTo>
                  <a:cubicBezTo>
                    <a:pt x="8605" y="16693"/>
                    <a:pt x="8453" y="16495"/>
                    <a:pt x="8309" y="16290"/>
                  </a:cubicBezTo>
                  <a:cubicBezTo>
                    <a:pt x="4908" y="11839"/>
                    <a:pt x="2489" y="6316"/>
                    <a:pt x="3173" y="427"/>
                  </a:cubicBezTo>
                  <a:cubicBezTo>
                    <a:pt x="3166" y="290"/>
                    <a:pt x="3166" y="145"/>
                    <a:pt x="3173" y="1"/>
                  </a:cubicBezTo>
                  <a:lnTo>
                    <a:pt x="3173" y="1"/>
                  </a:lnTo>
                  <a:cubicBezTo>
                    <a:pt x="3151" y="199"/>
                    <a:pt x="3135" y="404"/>
                    <a:pt x="3112" y="602"/>
                  </a:cubicBezTo>
                  <a:cubicBezTo>
                    <a:pt x="3120" y="404"/>
                    <a:pt x="3128" y="199"/>
                    <a:pt x="3135" y="1"/>
                  </a:cubicBezTo>
                  <a:close/>
                </a:path>
              </a:pathLst>
            </a:custGeom>
            <a:solidFill>
              <a:srgbClr val="3B55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2"/>
            <p:cNvSpPr/>
            <p:nvPr/>
          </p:nvSpPr>
          <p:spPr>
            <a:xfrm flipH="1">
              <a:off x="3850543" y="4071650"/>
              <a:ext cx="530582" cy="1159731"/>
            </a:xfrm>
            <a:custGeom>
              <a:rect b="b" l="l" r="r" t="t"/>
              <a:pathLst>
                <a:path extrusionOk="0" h="19143" w="8758">
                  <a:moveTo>
                    <a:pt x="2936" y="8829"/>
                  </a:moveTo>
                  <a:cubicBezTo>
                    <a:pt x="2957" y="8829"/>
                    <a:pt x="2978" y="8833"/>
                    <a:pt x="2998" y="8841"/>
                  </a:cubicBezTo>
                  <a:cubicBezTo>
                    <a:pt x="3211" y="8948"/>
                    <a:pt x="3417" y="9062"/>
                    <a:pt x="3607" y="9199"/>
                  </a:cubicBezTo>
                  <a:cubicBezTo>
                    <a:pt x="3660" y="9245"/>
                    <a:pt x="3706" y="9306"/>
                    <a:pt x="3729" y="9366"/>
                  </a:cubicBezTo>
                  <a:cubicBezTo>
                    <a:pt x="3752" y="9435"/>
                    <a:pt x="3752" y="9503"/>
                    <a:pt x="3736" y="9572"/>
                  </a:cubicBezTo>
                  <a:cubicBezTo>
                    <a:pt x="3721" y="9633"/>
                    <a:pt x="3675" y="9678"/>
                    <a:pt x="3622" y="9701"/>
                  </a:cubicBezTo>
                  <a:cubicBezTo>
                    <a:pt x="3605" y="9706"/>
                    <a:pt x="3588" y="9708"/>
                    <a:pt x="3570" y="9708"/>
                  </a:cubicBezTo>
                  <a:cubicBezTo>
                    <a:pt x="3532" y="9708"/>
                    <a:pt x="3494" y="9697"/>
                    <a:pt x="3462" y="9671"/>
                  </a:cubicBezTo>
                  <a:cubicBezTo>
                    <a:pt x="3364" y="9602"/>
                    <a:pt x="3257" y="9541"/>
                    <a:pt x="3151" y="9480"/>
                  </a:cubicBezTo>
                  <a:cubicBezTo>
                    <a:pt x="3082" y="9442"/>
                    <a:pt x="3014" y="9412"/>
                    <a:pt x="2945" y="9382"/>
                  </a:cubicBezTo>
                  <a:cubicBezTo>
                    <a:pt x="2884" y="9351"/>
                    <a:pt x="2839" y="9306"/>
                    <a:pt x="2808" y="9245"/>
                  </a:cubicBezTo>
                  <a:cubicBezTo>
                    <a:pt x="2770" y="9176"/>
                    <a:pt x="2755" y="9108"/>
                    <a:pt x="2762" y="9032"/>
                  </a:cubicBezTo>
                  <a:cubicBezTo>
                    <a:pt x="2762" y="8963"/>
                    <a:pt x="2793" y="8910"/>
                    <a:pt x="2839" y="8864"/>
                  </a:cubicBezTo>
                  <a:cubicBezTo>
                    <a:pt x="2867" y="8840"/>
                    <a:pt x="2902" y="8829"/>
                    <a:pt x="2936" y="8829"/>
                  </a:cubicBezTo>
                  <a:close/>
                  <a:moveTo>
                    <a:pt x="2453" y="13670"/>
                  </a:moveTo>
                  <a:cubicBezTo>
                    <a:pt x="2667" y="13670"/>
                    <a:pt x="2869" y="14127"/>
                    <a:pt x="2664" y="14243"/>
                  </a:cubicBezTo>
                  <a:cubicBezTo>
                    <a:pt x="2640" y="14256"/>
                    <a:pt x="2615" y="14262"/>
                    <a:pt x="2591" y="14262"/>
                  </a:cubicBezTo>
                  <a:cubicBezTo>
                    <a:pt x="2376" y="14262"/>
                    <a:pt x="2170" y="13797"/>
                    <a:pt x="2382" y="13688"/>
                  </a:cubicBezTo>
                  <a:cubicBezTo>
                    <a:pt x="2405" y="13676"/>
                    <a:pt x="2429" y="13670"/>
                    <a:pt x="2453" y="13670"/>
                  </a:cubicBezTo>
                  <a:close/>
                  <a:moveTo>
                    <a:pt x="7044" y="16785"/>
                  </a:moveTo>
                  <a:cubicBezTo>
                    <a:pt x="7246" y="16785"/>
                    <a:pt x="7471" y="17130"/>
                    <a:pt x="7297" y="17279"/>
                  </a:cubicBezTo>
                  <a:cubicBezTo>
                    <a:pt x="7265" y="17306"/>
                    <a:pt x="7229" y="17318"/>
                    <a:pt x="7192" y="17318"/>
                  </a:cubicBezTo>
                  <a:cubicBezTo>
                    <a:pt x="6991" y="17318"/>
                    <a:pt x="6760" y="16970"/>
                    <a:pt x="6939" y="16822"/>
                  </a:cubicBezTo>
                  <a:cubicBezTo>
                    <a:pt x="6972" y="16797"/>
                    <a:pt x="7008" y="16785"/>
                    <a:pt x="7044" y="16785"/>
                  </a:cubicBezTo>
                  <a:close/>
                  <a:moveTo>
                    <a:pt x="3135" y="1"/>
                  </a:moveTo>
                  <a:cubicBezTo>
                    <a:pt x="3014" y="1203"/>
                    <a:pt x="2458" y="2245"/>
                    <a:pt x="1956" y="3257"/>
                  </a:cubicBezTo>
                  <a:cubicBezTo>
                    <a:pt x="1606" y="3965"/>
                    <a:pt x="1271" y="4695"/>
                    <a:pt x="975" y="5463"/>
                  </a:cubicBezTo>
                  <a:cubicBezTo>
                    <a:pt x="1271" y="6042"/>
                    <a:pt x="1743" y="6369"/>
                    <a:pt x="2123" y="6810"/>
                  </a:cubicBezTo>
                  <a:cubicBezTo>
                    <a:pt x="2389" y="7105"/>
                    <a:pt x="2283" y="7656"/>
                    <a:pt x="1972" y="7656"/>
                  </a:cubicBezTo>
                  <a:cubicBezTo>
                    <a:pt x="1962" y="7656"/>
                    <a:pt x="1951" y="7656"/>
                    <a:pt x="1941" y="7655"/>
                  </a:cubicBezTo>
                  <a:cubicBezTo>
                    <a:pt x="1454" y="7594"/>
                    <a:pt x="967" y="7297"/>
                    <a:pt x="495" y="6909"/>
                  </a:cubicBezTo>
                  <a:cubicBezTo>
                    <a:pt x="328" y="7502"/>
                    <a:pt x="199" y="8103"/>
                    <a:pt x="115" y="8720"/>
                  </a:cubicBezTo>
                  <a:cubicBezTo>
                    <a:pt x="46" y="9207"/>
                    <a:pt x="8" y="9694"/>
                    <a:pt x="1" y="10188"/>
                  </a:cubicBezTo>
                  <a:cubicBezTo>
                    <a:pt x="1013" y="11040"/>
                    <a:pt x="2154" y="10804"/>
                    <a:pt x="3211" y="11641"/>
                  </a:cubicBezTo>
                  <a:lnTo>
                    <a:pt x="3227" y="11649"/>
                  </a:lnTo>
                  <a:cubicBezTo>
                    <a:pt x="3603" y="12003"/>
                    <a:pt x="3528" y="12678"/>
                    <a:pt x="3122" y="12678"/>
                  </a:cubicBezTo>
                  <a:cubicBezTo>
                    <a:pt x="3109" y="12678"/>
                    <a:pt x="3096" y="12677"/>
                    <a:pt x="3082" y="12676"/>
                  </a:cubicBezTo>
                  <a:cubicBezTo>
                    <a:pt x="2101" y="12562"/>
                    <a:pt x="1020" y="11885"/>
                    <a:pt x="77" y="11672"/>
                  </a:cubicBezTo>
                  <a:lnTo>
                    <a:pt x="77" y="11672"/>
                  </a:lnTo>
                  <a:cubicBezTo>
                    <a:pt x="206" y="12919"/>
                    <a:pt x="564" y="14129"/>
                    <a:pt x="1127" y="15255"/>
                  </a:cubicBezTo>
                  <a:cubicBezTo>
                    <a:pt x="1720" y="16411"/>
                    <a:pt x="2580" y="17454"/>
                    <a:pt x="3531" y="18154"/>
                  </a:cubicBezTo>
                  <a:cubicBezTo>
                    <a:pt x="4086" y="17667"/>
                    <a:pt x="4246" y="16655"/>
                    <a:pt x="4999" y="16396"/>
                  </a:cubicBezTo>
                  <a:cubicBezTo>
                    <a:pt x="5243" y="16411"/>
                    <a:pt x="5654" y="16465"/>
                    <a:pt x="5737" y="16754"/>
                  </a:cubicBezTo>
                  <a:cubicBezTo>
                    <a:pt x="5760" y="17476"/>
                    <a:pt x="4931" y="17195"/>
                    <a:pt x="4528" y="17492"/>
                  </a:cubicBezTo>
                  <a:cubicBezTo>
                    <a:pt x="4223" y="17720"/>
                    <a:pt x="3995" y="18032"/>
                    <a:pt x="3866" y="18382"/>
                  </a:cubicBezTo>
                  <a:cubicBezTo>
                    <a:pt x="4535" y="18823"/>
                    <a:pt x="5243" y="19082"/>
                    <a:pt x="5905" y="19135"/>
                  </a:cubicBezTo>
                  <a:cubicBezTo>
                    <a:pt x="5975" y="19140"/>
                    <a:pt x="6044" y="19143"/>
                    <a:pt x="6112" y="19143"/>
                  </a:cubicBezTo>
                  <a:cubicBezTo>
                    <a:pt x="7460" y="19143"/>
                    <a:pt x="8449" y="18159"/>
                    <a:pt x="8659" y="16906"/>
                  </a:cubicBezTo>
                  <a:cubicBezTo>
                    <a:pt x="8689" y="16906"/>
                    <a:pt x="8720" y="16898"/>
                    <a:pt x="8758" y="16898"/>
                  </a:cubicBezTo>
                  <a:cubicBezTo>
                    <a:pt x="8605" y="16693"/>
                    <a:pt x="8453" y="16495"/>
                    <a:pt x="8309" y="16290"/>
                  </a:cubicBezTo>
                  <a:cubicBezTo>
                    <a:pt x="4908" y="11839"/>
                    <a:pt x="2489" y="6316"/>
                    <a:pt x="3173" y="427"/>
                  </a:cubicBezTo>
                  <a:cubicBezTo>
                    <a:pt x="3166" y="290"/>
                    <a:pt x="3166" y="145"/>
                    <a:pt x="3173" y="1"/>
                  </a:cubicBezTo>
                  <a:lnTo>
                    <a:pt x="3173" y="1"/>
                  </a:lnTo>
                  <a:cubicBezTo>
                    <a:pt x="3151" y="199"/>
                    <a:pt x="3135" y="404"/>
                    <a:pt x="3112" y="602"/>
                  </a:cubicBezTo>
                  <a:cubicBezTo>
                    <a:pt x="3120" y="404"/>
                    <a:pt x="3128" y="199"/>
                    <a:pt x="313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2"/>
            <p:cNvSpPr/>
            <p:nvPr/>
          </p:nvSpPr>
          <p:spPr>
            <a:xfrm flipH="1">
              <a:off x="4192529" y="4227470"/>
              <a:ext cx="61855" cy="73789"/>
            </a:xfrm>
            <a:custGeom>
              <a:rect b="b" l="l" r="r" t="t"/>
              <a:pathLst>
                <a:path extrusionOk="0" h="1218" w="1021">
                  <a:moveTo>
                    <a:pt x="214" y="0"/>
                  </a:moveTo>
                  <a:cubicBezTo>
                    <a:pt x="146" y="137"/>
                    <a:pt x="69" y="282"/>
                    <a:pt x="1" y="419"/>
                  </a:cubicBezTo>
                  <a:cubicBezTo>
                    <a:pt x="336" y="693"/>
                    <a:pt x="678" y="959"/>
                    <a:pt x="1020" y="1218"/>
                  </a:cubicBezTo>
                  <a:cubicBezTo>
                    <a:pt x="1013" y="1066"/>
                    <a:pt x="1005" y="913"/>
                    <a:pt x="998" y="761"/>
                  </a:cubicBezTo>
                  <a:cubicBezTo>
                    <a:pt x="724" y="525"/>
                    <a:pt x="465" y="267"/>
                    <a:pt x="2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2"/>
            <p:cNvSpPr/>
            <p:nvPr/>
          </p:nvSpPr>
          <p:spPr>
            <a:xfrm flipH="1">
              <a:off x="4183745" y="4284600"/>
              <a:ext cx="96447" cy="96387"/>
            </a:xfrm>
            <a:custGeom>
              <a:rect b="b" l="l" r="r" t="t"/>
              <a:pathLst>
                <a:path extrusionOk="0" h="1591" w="1592">
                  <a:moveTo>
                    <a:pt x="161" y="1"/>
                  </a:moveTo>
                  <a:cubicBezTo>
                    <a:pt x="107" y="115"/>
                    <a:pt x="54" y="229"/>
                    <a:pt x="1" y="351"/>
                  </a:cubicBezTo>
                  <a:cubicBezTo>
                    <a:pt x="526" y="777"/>
                    <a:pt x="1058" y="1188"/>
                    <a:pt x="1591" y="1591"/>
                  </a:cubicBezTo>
                  <a:cubicBezTo>
                    <a:pt x="1568" y="1401"/>
                    <a:pt x="1538" y="1203"/>
                    <a:pt x="1515" y="1005"/>
                  </a:cubicBezTo>
                  <a:cubicBezTo>
                    <a:pt x="1058" y="686"/>
                    <a:pt x="610" y="351"/>
                    <a:pt x="16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2"/>
            <p:cNvSpPr/>
            <p:nvPr/>
          </p:nvSpPr>
          <p:spPr>
            <a:xfrm flipH="1">
              <a:off x="4164419" y="4338519"/>
              <a:ext cx="143883" cy="141097"/>
            </a:xfrm>
            <a:custGeom>
              <a:rect b="b" l="l" r="r" t="t"/>
              <a:pathLst>
                <a:path extrusionOk="0" h="2329" w="2375">
                  <a:moveTo>
                    <a:pt x="214" y="1"/>
                  </a:moveTo>
                  <a:cubicBezTo>
                    <a:pt x="145" y="161"/>
                    <a:pt x="69" y="328"/>
                    <a:pt x="1" y="503"/>
                  </a:cubicBezTo>
                  <a:cubicBezTo>
                    <a:pt x="762" y="1150"/>
                    <a:pt x="1553" y="1758"/>
                    <a:pt x="2375" y="2329"/>
                  </a:cubicBezTo>
                  <a:cubicBezTo>
                    <a:pt x="2306" y="2040"/>
                    <a:pt x="2245" y="1758"/>
                    <a:pt x="2192" y="1469"/>
                  </a:cubicBezTo>
                  <a:cubicBezTo>
                    <a:pt x="1522" y="998"/>
                    <a:pt x="868" y="503"/>
                    <a:pt x="2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2"/>
            <p:cNvSpPr/>
            <p:nvPr/>
          </p:nvSpPr>
          <p:spPr>
            <a:xfrm flipH="1">
              <a:off x="4098991" y="4490159"/>
              <a:ext cx="260929" cy="190895"/>
            </a:xfrm>
            <a:custGeom>
              <a:rect b="b" l="l" r="r" t="t"/>
              <a:pathLst>
                <a:path extrusionOk="0" h="3151" w="4307">
                  <a:moveTo>
                    <a:pt x="153" y="1"/>
                  </a:moveTo>
                  <a:cubicBezTo>
                    <a:pt x="100" y="191"/>
                    <a:pt x="46" y="381"/>
                    <a:pt x="1" y="572"/>
                  </a:cubicBezTo>
                  <a:cubicBezTo>
                    <a:pt x="754" y="1211"/>
                    <a:pt x="1560" y="1774"/>
                    <a:pt x="2420" y="2245"/>
                  </a:cubicBezTo>
                  <a:cubicBezTo>
                    <a:pt x="2412" y="2207"/>
                    <a:pt x="2405" y="2162"/>
                    <a:pt x="2412" y="2116"/>
                  </a:cubicBezTo>
                  <a:cubicBezTo>
                    <a:pt x="2412" y="2055"/>
                    <a:pt x="2443" y="1994"/>
                    <a:pt x="2489" y="1956"/>
                  </a:cubicBezTo>
                  <a:cubicBezTo>
                    <a:pt x="2517" y="1932"/>
                    <a:pt x="2552" y="1921"/>
                    <a:pt x="2586" y="1921"/>
                  </a:cubicBezTo>
                  <a:cubicBezTo>
                    <a:pt x="2607" y="1921"/>
                    <a:pt x="2628" y="1925"/>
                    <a:pt x="2648" y="1933"/>
                  </a:cubicBezTo>
                  <a:cubicBezTo>
                    <a:pt x="2861" y="2032"/>
                    <a:pt x="3067" y="2154"/>
                    <a:pt x="3257" y="2291"/>
                  </a:cubicBezTo>
                  <a:cubicBezTo>
                    <a:pt x="3310" y="2329"/>
                    <a:pt x="3356" y="2390"/>
                    <a:pt x="3379" y="2458"/>
                  </a:cubicBezTo>
                  <a:cubicBezTo>
                    <a:pt x="3402" y="2519"/>
                    <a:pt x="3402" y="2595"/>
                    <a:pt x="3379" y="2664"/>
                  </a:cubicBezTo>
                  <a:cubicBezTo>
                    <a:pt x="3371" y="2687"/>
                    <a:pt x="3364" y="2709"/>
                    <a:pt x="3348" y="2732"/>
                  </a:cubicBezTo>
                  <a:cubicBezTo>
                    <a:pt x="3668" y="2884"/>
                    <a:pt x="3987" y="3021"/>
                    <a:pt x="4307" y="3151"/>
                  </a:cubicBezTo>
                  <a:cubicBezTo>
                    <a:pt x="4193" y="2869"/>
                    <a:pt x="4079" y="2572"/>
                    <a:pt x="3965" y="2283"/>
                  </a:cubicBezTo>
                  <a:cubicBezTo>
                    <a:pt x="3135" y="1827"/>
                    <a:pt x="2336" y="1310"/>
                    <a:pt x="1583" y="739"/>
                  </a:cubicBezTo>
                  <a:cubicBezTo>
                    <a:pt x="1104" y="678"/>
                    <a:pt x="617" y="381"/>
                    <a:pt x="1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2"/>
            <p:cNvSpPr/>
            <p:nvPr/>
          </p:nvSpPr>
          <p:spPr>
            <a:xfrm flipH="1">
              <a:off x="4036288" y="4628895"/>
              <a:ext cx="344351" cy="184898"/>
            </a:xfrm>
            <a:custGeom>
              <a:rect b="b" l="l" r="r" t="t"/>
              <a:pathLst>
                <a:path extrusionOk="0" h="3052" w="5684">
                  <a:moveTo>
                    <a:pt x="54" y="1"/>
                  </a:moveTo>
                  <a:cubicBezTo>
                    <a:pt x="23" y="328"/>
                    <a:pt x="0" y="655"/>
                    <a:pt x="0" y="990"/>
                  </a:cubicBezTo>
                  <a:cubicBezTo>
                    <a:pt x="1005" y="1850"/>
                    <a:pt x="2153" y="1614"/>
                    <a:pt x="3211" y="2443"/>
                  </a:cubicBezTo>
                  <a:lnTo>
                    <a:pt x="3219" y="2451"/>
                  </a:lnTo>
                  <a:cubicBezTo>
                    <a:pt x="3264" y="2496"/>
                    <a:pt x="3302" y="2542"/>
                    <a:pt x="3333" y="2595"/>
                  </a:cubicBezTo>
                  <a:cubicBezTo>
                    <a:pt x="4109" y="2793"/>
                    <a:pt x="4892" y="2945"/>
                    <a:pt x="5684" y="3052"/>
                  </a:cubicBezTo>
                  <a:cubicBezTo>
                    <a:pt x="5623" y="2922"/>
                    <a:pt x="5554" y="2801"/>
                    <a:pt x="5493" y="2679"/>
                  </a:cubicBezTo>
                  <a:cubicBezTo>
                    <a:pt x="4847" y="2527"/>
                    <a:pt x="4223" y="2314"/>
                    <a:pt x="3614" y="2048"/>
                  </a:cubicBezTo>
                  <a:cubicBezTo>
                    <a:pt x="2389" y="1500"/>
                    <a:pt x="1225" y="709"/>
                    <a:pt x="5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2"/>
            <p:cNvSpPr/>
            <p:nvPr/>
          </p:nvSpPr>
          <p:spPr>
            <a:xfrm flipH="1">
              <a:off x="4004483" y="4778717"/>
              <a:ext cx="372037" cy="91601"/>
            </a:xfrm>
            <a:custGeom>
              <a:rect b="b" l="l" r="r" t="t"/>
              <a:pathLst>
                <a:path extrusionOk="0" h="1512" w="6141">
                  <a:moveTo>
                    <a:pt x="1" y="1"/>
                  </a:moveTo>
                  <a:lnTo>
                    <a:pt x="1" y="1"/>
                  </a:lnTo>
                  <a:cubicBezTo>
                    <a:pt x="8" y="69"/>
                    <a:pt x="16" y="138"/>
                    <a:pt x="31" y="206"/>
                  </a:cubicBezTo>
                  <a:cubicBezTo>
                    <a:pt x="1892" y="1003"/>
                    <a:pt x="3823" y="1511"/>
                    <a:pt x="5659" y="1511"/>
                  </a:cubicBezTo>
                  <a:cubicBezTo>
                    <a:pt x="5820" y="1511"/>
                    <a:pt x="5981" y="1507"/>
                    <a:pt x="6141" y="1499"/>
                  </a:cubicBezTo>
                  <a:cubicBezTo>
                    <a:pt x="6072" y="1393"/>
                    <a:pt x="6011" y="1286"/>
                    <a:pt x="5950" y="1180"/>
                  </a:cubicBezTo>
                  <a:cubicBezTo>
                    <a:pt x="5083" y="1096"/>
                    <a:pt x="4216" y="959"/>
                    <a:pt x="3364" y="754"/>
                  </a:cubicBezTo>
                  <a:cubicBezTo>
                    <a:pt x="3329" y="906"/>
                    <a:pt x="3200" y="1008"/>
                    <a:pt x="3051" y="1008"/>
                  </a:cubicBezTo>
                  <a:cubicBezTo>
                    <a:pt x="3036" y="1008"/>
                    <a:pt x="3021" y="1007"/>
                    <a:pt x="3006" y="1005"/>
                  </a:cubicBezTo>
                  <a:cubicBezTo>
                    <a:pt x="2025" y="898"/>
                    <a:pt x="952" y="22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2"/>
            <p:cNvSpPr/>
            <p:nvPr/>
          </p:nvSpPr>
          <p:spPr>
            <a:xfrm flipH="1">
              <a:off x="3976372" y="4834939"/>
              <a:ext cx="391363" cy="94812"/>
            </a:xfrm>
            <a:custGeom>
              <a:rect b="b" l="l" r="r" t="t"/>
              <a:pathLst>
                <a:path extrusionOk="0" h="1565" w="6460">
                  <a:moveTo>
                    <a:pt x="0" y="1"/>
                  </a:moveTo>
                  <a:lnTo>
                    <a:pt x="0" y="1"/>
                  </a:lnTo>
                  <a:cubicBezTo>
                    <a:pt x="69" y="343"/>
                    <a:pt x="153" y="685"/>
                    <a:pt x="259" y="1020"/>
                  </a:cubicBezTo>
                  <a:cubicBezTo>
                    <a:pt x="860" y="1195"/>
                    <a:pt x="1484" y="1332"/>
                    <a:pt x="2108" y="1423"/>
                  </a:cubicBezTo>
                  <a:cubicBezTo>
                    <a:pt x="2055" y="1294"/>
                    <a:pt x="2055" y="1142"/>
                    <a:pt x="2161" y="1089"/>
                  </a:cubicBezTo>
                  <a:cubicBezTo>
                    <a:pt x="2184" y="1077"/>
                    <a:pt x="2208" y="1071"/>
                    <a:pt x="2231" y="1071"/>
                  </a:cubicBezTo>
                  <a:cubicBezTo>
                    <a:pt x="2383" y="1071"/>
                    <a:pt x="2526" y="1305"/>
                    <a:pt x="2526" y="1477"/>
                  </a:cubicBezTo>
                  <a:cubicBezTo>
                    <a:pt x="3033" y="1536"/>
                    <a:pt x="3544" y="1565"/>
                    <a:pt x="4054" y="1565"/>
                  </a:cubicBezTo>
                  <a:cubicBezTo>
                    <a:pt x="4861" y="1565"/>
                    <a:pt x="5667" y="1492"/>
                    <a:pt x="6460" y="1347"/>
                  </a:cubicBezTo>
                  <a:lnTo>
                    <a:pt x="6330" y="1134"/>
                  </a:lnTo>
                  <a:cubicBezTo>
                    <a:pt x="6030" y="1163"/>
                    <a:pt x="5726" y="1176"/>
                    <a:pt x="5419" y="1176"/>
                  </a:cubicBezTo>
                  <a:cubicBezTo>
                    <a:pt x="3658" y="1176"/>
                    <a:pt x="1802" y="726"/>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2"/>
            <p:cNvSpPr/>
            <p:nvPr/>
          </p:nvSpPr>
          <p:spPr>
            <a:xfrm flipH="1">
              <a:off x="3935782" y="4941868"/>
              <a:ext cx="401056" cy="68155"/>
            </a:xfrm>
            <a:custGeom>
              <a:rect b="b" l="l" r="r" t="t"/>
              <a:pathLst>
                <a:path extrusionOk="0" h="1125" w="6620">
                  <a:moveTo>
                    <a:pt x="0" y="1"/>
                  </a:moveTo>
                  <a:lnTo>
                    <a:pt x="0" y="1"/>
                  </a:lnTo>
                  <a:cubicBezTo>
                    <a:pt x="107" y="267"/>
                    <a:pt x="221" y="526"/>
                    <a:pt x="343" y="777"/>
                  </a:cubicBezTo>
                  <a:cubicBezTo>
                    <a:pt x="1316" y="1011"/>
                    <a:pt x="2275" y="1125"/>
                    <a:pt x="3208" y="1125"/>
                  </a:cubicBezTo>
                  <a:cubicBezTo>
                    <a:pt x="4396" y="1125"/>
                    <a:pt x="5541" y="940"/>
                    <a:pt x="6619" y="587"/>
                  </a:cubicBezTo>
                  <a:cubicBezTo>
                    <a:pt x="6505" y="434"/>
                    <a:pt x="6399" y="275"/>
                    <a:pt x="6292" y="115"/>
                  </a:cubicBezTo>
                  <a:cubicBezTo>
                    <a:pt x="5333" y="326"/>
                    <a:pt x="4359" y="431"/>
                    <a:pt x="3384" y="431"/>
                  </a:cubicBezTo>
                  <a:cubicBezTo>
                    <a:pt x="2247" y="431"/>
                    <a:pt x="1110" y="288"/>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2"/>
            <p:cNvSpPr/>
            <p:nvPr/>
          </p:nvSpPr>
          <p:spPr>
            <a:xfrm flipH="1">
              <a:off x="3930268" y="5014265"/>
              <a:ext cx="360042" cy="99113"/>
            </a:xfrm>
            <a:custGeom>
              <a:rect b="b" l="l" r="r" t="t"/>
              <a:pathLst>
                <a:path extrusionOk="0" h="1636" w="5943">
                  <a:moveTo>
                    <a:pt x="5942" y="0"/>
                  </a:moveTo>
                  <a:lnTo>
                    <a:pt x="5942" y="0"/>
                  </a:lnTo>
                  <a:cubicBezTo>
                    <a:pt x="4823" y="375"/>
                    <a:pt x="3627" y="574"/>
                    <a:pt x="2382" y="574"/>
                  </a:cubicBezTo>
                  <a:cubicBezTo>
                    <a:pt x="1605" y="574"/>
                    <a:pt x="808" y="496"/>
                    <a:pt x="1" y="335"/>
                  </a:cubicBezTo>
                  <a:lnTo>
                    <a:pt x="1" y="335"/>
                  </a:lnTo>
                  <a:cubicBezTo>
                    <a:pt x="282" y="799"/>
                    <a:pt x="609" y="1233"/>
                    <a:pt x="974" y="1636"/>
                  </a:cubicBezTo>
                  <a:cubicBezTo>
                    <a:pt x="1636" y="1590"/>
                    <a:pt x="2283" y="1476"/>
                    <a:pt x="2914" y="1294"/>
                  </a:cubicBezTo>
                  <a:cubicBezTo>
                    <a:pt x="3059" y="1088"/>
                    <a:pt x="3264" y="928"/>
                    <a:pt x="3500" y="845"/>
                  </a:cubicBezTo>
                  <a:cubicBezTo>
                    <a:pt x="3668" y="845"/>
                    <a:pt x="3835" y="875"/>
                    <a:pt x="3987" y="936"/>
                  </a:cubicBezTo>
                  <a:cubicBezTo>
                    <a:pt x="4664" y="670"/>
                    <a:pt x="5319" y="358"/>
                    <a:pt x="594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2"/>
            <p:cNvSpPr/>
            <p:nvPr/>
          </p:nvSpPr>
          <p:spPr>
            <a:xfrm flipH="1">
              <a:off x="4144607" y="5143792"/>
              <a:ext cx="47073" cy="28171"/>
            </a:xfrm>
            <a:custGeom>
              <a:rect b="b" l="l" r="r" t="t"/>
              <a:pathLst>
                <a:path extrusionOk="0" h="465" w="777">
                  <a:moveTo>
                    <a:pt x="777" y="0"/>
                  </a:moveTo>
                  <a:lnTo>
                    <a:pt x="777" y="0"/>
                  </a:lnTo>
                  <a:cubicBezTo>
                    <a:pt x="518" y="53"/>
                    <a:pt x="259" y="99"/>
                    <a:pt x="1" y="137"/>
                  </a:cubicBezTo>
                  <a:cubicBezTo>
                    <a:pt x="138" y="251"/>
                    <a:pt x="267" y="358"/>
                    <a:pt x="404" y="464"/>
                  </a:cubicBezTo>
                  <a:cubicBezTo>
                    <a:pt x="548" y="327"/>
                    <a:pt x="678" y="175"/>
                    <a:pt x="77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2"/>
            <p:cNvSpPr/>
            <p:nvPr/>
          </p:nvSpPr>
          <p:spPr>
            <a:xfrm flipH="1">
              <a:off x="3877256" y="5035893"/>
              <a:ext cx="267411" cy="143399"/>
            </a:xfrm>
            <a:custGeom>
              <a:rect b="b" l="l" r="r" t="t"/>
              <a:pathLst>
                <a:path extrusionOk="0" h="2367" w="4414">
                  <a:moveTo>
                    <a:pt x="4124" y="1"/>
                  </a:moveTo>
                  <a:cubicBezTo>
                    <a:pt x="3333" y="495"/>
                    <a:pt x="2504" y="921"/>
                    <a:pt x="1636" y="1271"/>
                  </a:cubicBezTo>
                  <a:cubicBezTo>
                    <a:pt x="1568" y="1309"/>
                    <a:pt x="1492" y="1340"/>
                    <a:pt x="1416" y="1363"/>
                  </a:cubicBezTo>
                  <a:cubicBezTo>
                    <a:pt x="1127" y="1469"/>
                    <a:pt x="838" y="1560"/>
                    <a:pt x="541" y="1644"/>
                  </a:cubicBezTo>
                  <a:cubicBezTo>
                    <a:pt x="305" y="1842"/>
                    <a:pt x="122" y="2085"/>
                    <a:pt x="1" y="2367"/>
                  </a:cubicBezTo>
                  <a:cubicBezTo>
                    <a:pt x="647" y="2200"/>
                    <a:pt x="1279" y="2002"/>
                    <a:pt x="1895" y="1766"/>
                  </a:cubicBezTo>
                  <a:cubicBezTo>
                    <a:pt x="2283" y="1606"/>
                    <a:pt x="2664" y="1424"/>
                    <a:pt x="3029" y="1218"/>
                  </a:cubicBezTo>
                  <a:cubicBezTo>
                    <a:pt x="2960" y="1112"/>
                    <a:pt x="2945" y="982"/>
                    <a:pt x="3036" y="906"/>
                  </a:cubicBezTo>
                  <a:cubicBezTo>
                    <a:pt x="3068" y="881"/>
                    <a:pt x="3102" y="871"/>
                    <a:pt x="3138" y="871"/>
                  </a:cubicBezTo>
                  <a:cubicBezTo>
                    <a:pt x="3223" y="871"/>
                    <a:pt x="3314" y="932"/>
                    <a:pt x="3379" y="1013"/>
                  </a:cubicBezTo>
                  <a:cubicBezTo>
                    <a:pt x="3721" y="807"/>
                    <a:pt x="4063" y="594"/>
                    <a:pt x="4406" y="374"/>
                  </a:cubicBezTo>
                  <a:lnTo>
                    <a:pt x="4413" y="381"/>
                  </a:lnTo>
                  <a:cubicBezTo>
                    <a:pt x="4314" y="252"/>
                    <a:pt x="4223" y="123"/>
                    <a:pt x="412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2"/>
            <p:cNvSpPr/>
            <p:nvPr/>
          </p:nvSpPr>
          <p:spPr>
            <a:xfrm flipH="1">
              <a:off x="3850539" y="5088480"/>
              <a:ext cx="249842" cy="142914"/>
            </a:xfrm>
            <a:custGeom>
              <a:rect b="b" l="l" r="r" t="t"/>
              <a:pathLst>
                <a:path extrusionOk="0" h="2359" w="4124">
                  <a:moveTo>
                    <a:pt x="4040" y="0"/>
                  </a:moveTo>
                  <a:cubicBezTo>
                    <a:pt x="3241" y="525"/>
                    <a:pt x="2450" y="1065"/>
                    <a:pt x="1560" y="1461"/>
                  </a:cubicBezTo>
                  <a:cubicBezTo>
                    <a:pt x="1050" y="1674"/>
                    <a:pt x="533" y="1856"/>
                    <a:pt x="0" y="2016"/>
                  </a:cubicBezTo>
                  <a:cubicBezTo>
                    <a:pt x="403" y="2199"/>
                    <a:pt x="829" y="2313"/>
                    <a:pt x="1271" y="2351"/>
                  </a:cubicBezTo>
                  <a:cubicBezTo>
                    <a:pt x="1347" y="2359"/>
                    <a:pt x="1430" y="2359"/>
                    <a:pt x="1506" y="2359"/>
                  </a:cubicBezTo>
                  <a:cubicBezTo>
                    <a:pt x="2275" y="1902"/>
                    <a:pt x="3104" y="1491"/>
                    <a:pt x="3774" y="898"/>
                  </a:cubicBezTo>
                  <a:cubicBezTo>
                    <a:pt x="3895" y="654"/>
                    <a:pt x="3979" y="388"/>
                    <a:pt x="4025" y="122"/>
                  </a:cubicBezTo>
                  <a:cubicBezTo>
                    <a:pt x="4055" y="122"/>
                    <a:pt x="4093" y="114"/>
                    <a:pt x="4124" y="114"/>
                  </a:cubicBezTo>
                  <a:lnTo>
                    <a:pt x="404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2"/>
            <p:cNvSpPr/>
            <p:nvPr/>
          </p:nvSpPr>
          <p:spPr>
            <a:xfrm flipH="1">
              <a:off x="4067609" y="4562556"/>
              <a:ext cx="304730" cy="188593"/>
            </a:xfrm>
            <a:custGeom>
              <a:rect b="b" l="l" r="r" t="t"/>
              <a:pathLst>
                <a:path extrusionOk="0" h="3113" w="5030">
                  <a:moveTo>
                    <a:pt x="76" y="0"/>
                  </a:moveTo>
                  <a:cubicBezTo>
                    <a:pt x="46" y="145"/>
                    <a:pt x="23" y="290"/>
                    <a:pt x="0" y="442"/>
                  </a:cubicBezTo>
                  <a:cubicBezTo>
                    <a:pt x="1157" y="1172"/>
                    <a:pt x="2306" y="1979"/>
                    <a:pt x="3515" y="2549"/>
                  </a:cubicBezTo>
                  <a:cubicBezTo>
                    <a:pt x="4002" y="2777"/>
                    <a:pt x="4512" y="2968"/>
                    <a:pt x="5029" y="3112"/>
                  </a:cubicBezTo>
                  <a:cubicBezTo>
                    <a:pt x="4961" y="2968"/>
                    <a:pt x="4885" y="2815"/>
                    <a:pt x="4816" y="2663"/>
                  </a:cubicBezTo>
                  <a:cubicBezTo>
                    <a:pt x="3097" y="2047"/>
                    <a:pt x="1499" y="1142"/>
                    <a:pt x="7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2"/>
            <p:cNvSpPr/>
            <p:nvPr/>
          </p:nvSpPr>
          <p:spPr>
            <a:xfrm flipH="1">
              <a:off x="4135825" y="4402616"/>
              <a:ext cx="186291" cy="179809"/>
            </a:xfrm>
            <a:custGeom>
              <a:rect b="b" l="l" r="r" t="t"/>
              <a:pathLst>
                <a:path extrusionOk="0" h="2968" w="3075">
                  <a:moveTo>
                    <a:pt x="1" y="0"/>
                  </a:moveTo>
                  <a:lnTo>
                    <a:pt x="1" y="0"/>
                  </a:lnTo>
                  <a:cubicBezTo>
                    <a:pt x="305" y="579"/>
                    <a:pt x="769" y="906"/>
                    <a:pt x="1149" y="1347"/>
                  </a:cubicBezTo>
                  <a:cubicBezTo>
                    <a:pt x="1248" y="1461"/>
                    <a:pt x="1302" y="1606"/>
                    <a:pt x="1302" y="1758"/>
                  </a:cubicBezTo>
                  <a:cubicBezTo>
                    <a:pt x="1872" y="2192"/>
                    <a:pt x="2466" y="2595"/>
                    <a:pt x="3074" y="2968"/>
                  </a:cubicBezTo>
                  <a:cubicBezTo>
                    <a:pt x="2975" y="2663"/>
                    <a:pt x="2884" y="2359"/>
                    <a:pt x="2800" y="2047"/>
                  </a:cubicBezTo>
                  <a:cubicBezTo>
                    <a:pt x="1827" y="1416"/>
                    <a:pt x="898" y="738"/>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2"/>
            <p:cNvSpPr/>
            <p:nvPr/>
          </p:nvSpPr>
          <p:spPr>
            <a:xfrm flipH="1">
              <a:off x="4195315" y="4173551"/>
              <a:ext cx="31866" cy="53979"/>
            </a:xfrm>
            <a:custGeom>
              <a:rect b="b" l="l" r="r" t="t"/>
              <a:pathLst>
                <a:path extrusionOk="0" h="891" w="526">
                  <a:moveTo>
                    <a:pt x="153" y="0"/>
                  </a:moveTo>
                  <a:cubicBezTo>
                    <a:pt x="107" y="122"/>
                    <a:pt x="54" y="244"/>
                    <a:pt x="1" y="358"/>
                  </a:cubicBezTo>
                  <a:cubicBezTo>
                    <a:pt x="176" y="548"/>
                    <a:pt x="343" y="723"/>
                    <a:pt x="526" y="890"/>
                  </a:cubicBezTo>
                  <a:lnTo>
                    <a:pt x="526" y="381"/>
                  </a:lnTo>
                  <a:cubicBezTo>
                    <a:pt x="396" y="259"/>
                    <a:pt x="275" y="137"/>
                    <a:pt x="15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2"/>
            <p:cNvSpPr/>
            <p:nvPr/>
          </p:nvSpPr>
          <p:spPr>
            <a:xfrm flipH="1">
              <a:off x="4188409" y="4071650"/>
              <a:ext cx="16600" cy="80272"/>
            </a:xfrm>
            <a:custGeom>
              <a:rect b="b" l="l" r="r" t="t"/>
              <a:pathLst>
                <a:path extrusionOk="0" h="1325" w="274">
                  <a:moveTo>
                    <a:pt x="236" y="1"/>
                  </a:moveTo>
                  <a:lnTo>
                    <a:pt x="236" y="1"/>
                  </a:lnTo>
                  <a:cubicBezTo>
                    <a:pt x="190" y="374"/>
                    <a:pt x="114" y="747"/>
                    <a:pt x="0" y="1104"/>
                  </a:cubicBezTo>
                  <a:cubicBezTo>
                    <a:pt x="61" y="1180"/>
                    <a:pt x="122" y="1249"/>
                    <a:pt x="190" y="1325"/>
                  </a:cubicBezTo>
                  <a:cubicBezTo>
                    <a:pt x="205" y="1020"/>
                    <a:pt x="236" y="724"/>
                    <a:pt x="274" y="427"/>
                  </a:cubicBezTo>
                  <a:cubicBezTo>
                    <a:pt x="259" y="290"/>
                    <a:pt x="259" y="145"/>
                    <a:pt x="266" y="1"/>
                  </a:cubicBezTo>
                  <a:lnTo>
                    <a:pt x="266" y="1"/>
                  </a:lnTo>
                  <a:cubicBezTo>
                    <a:pt x="251" y="199"/>
                    <a:pt x="228" y="404"/>
                    <a:pt x="213" y="602"/>
                  </a:cubicBezTo>
                  <a:cubicBezTo>
                    <a:pt x="213" y="404"/>
                    <a:pt x="221" y="199"/>
                    <a:pt x="23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2"/>
            <p:cNvSpPr/>
            <p:nvPr/>
          </p:nvSpPr>
          <p:spPr>
            <a:xfrm rot="1562754">
              <a:off x="27800" y="4103402"/>
              <a:ext cx="596524" cy="1557105"/>
            </a:xfrm>
            <a:custGeom>
              <a:rect b="b" l="l" r="r" t="t"/>
              <a:pathLst>
                <a:path extrusionOk="0" h="25701" w="9846">
                  <a:moveTo>
                    <a:pt x="7716" y="1"/>
                  </a:moveTo>
                  <a:lnTo>
                    <a:pt x="7716" y="1"/>
                  </a:lnTo>
                  <a:cubicBezTo>
                    <a:pt x="7601" y="92"/>
                    <a:pt x="7480" y="176"/>
                    <a:pt x="7343" y="237"/>
                  </a:cubicBezTo>
                  <a:cubicBezTo>
                    <a:pt x="7297" y="252"/>
                    <a:pt x="7251" y="275"/>
                    <a:pt x="7206" y="290"/>
                  </a:cubicBezTo>
                  <a:lnTo>
                    <a:pt x="7168" y="305"/>
                  </a:lnTo>
                  <a:cubicBezTo>
                    <a:pt x="7130" y="320"/>
                    <a:pt x="7099" y="328"/>
                    <a:pt x="7069" y="343"/>
                  </a:cubicBezTo>
                  <a:lnTo>
                    <a:pt x="7023" y="358"/>
                  </a:lnTo>
                  <a:lnTo>
                    <a:pt x="6909" y="381"/>
                  </a:lnTo>
                  <a:lnTo>
                    <a:pt x="6879" y="396"/>
                  </a:lnTo>
                  <a:cubicBezTo>
                    <a:pt x="6825" y="404"/>
                    <a:pt x="6780" y="419"/>
                    <a:pt x="6734" y="427"/>
                  </a:cubicBezTo>
                  <a:lnTo>
                    <a:pt x="6673" y="442"/>
                  </a:lnTo>
                  <a:lnTo>
                    <a:pt x="6582" y="457"/>
                  </a:lnTo>
                  <a:lnTo>
                    <a:pt x="6513" y="465"/>
                  </a:lnTo>
                  <a:lnTo>
                    <a:pt x="6437" y="480"/>
                  </a:lnTo>
                  <a:lnTo>
                    <a:pt x="6354" y="495"/>
                  </a:lnTo>
                  <a:cubicBezTo>
                    <a:pt x="6224" y="510"/>
                    <a:pt x="6095" y="526"/>
                    <a:pt x="5966" y="541"/>
                  </a:cubicBezTo>
                  <a:lnTo>
                    <a:pt x="5814" y="564"/>
                  </a:lnTo>
                  <a:lnTo>
                    <a:pt x="5768" y="564"/>
                  </a:lnTo>
                  <a:lnTo>
                    <a:pt x="5600" y="586"/>
                  </a:lnTo>
                  <a:lnTo>
                    <a:pt x="5585" y="586"/>
                  </a:lnTo>
                  <a:cubicBezTo>
                    <a:pt x="5273" y="625"/>
                    <a:pt x="4961" y="693"/>
                    <a:pt x="4665" y="792"/>
                  </a:cubicBezTo>
                  <a:cubicBezTo>
                    <a:pt x="4497" y="853"/>
                    <a:pt x="4330" y="936"/>
                    <a:pt x="4170" y="1028"/>
                  </a:cubicBezTo>
                  <a:cubicBezTo>
                    <a:pt x="4163" y="1035"/>
                    <a:pt x="4155" y="1035"/>
                    <a:pt x="4147" y="1043"/>
                  </a:cubicBezTo>
                  <a:lnTo>
                    <a:pt x="4010" y="1127"/>
                  </a:lnTo>
                  <a:lnTo>
                    <a:pt x="3980" y="1149"/>
                  </a:lnTo>
                  <a:lnTo>
                    <a:pt x="3851" y="1248"/>
                  </a:lnTo>
                  <a:lnTo>
                    <a:pt x="3828" y="1264"/>
                  </a:lnTo>
                  <a:cubicBezTo>
                    <a:pt x="3387" y="1598"/>
                    <a:pt x="2999" y="2032"/>
                    <a:pt x="2633" y="2458"/>
                  </a:cubicBezTo>
                  <a:lnTo>
                    <a:pt x="2519" y="2587"/>
                  </a:lnTo>
                  <a:cubicBezTo>
                    <a:pt x="2428" y="2686"/>
                    <a:pt x="2344" y="2793"/>
                    <a:pt x="2268" y="2892"/>
                  </a:cubicBezTo>
                  <a:cubicBezTo>
                    <a:pt x="2238" y="2937"/>
                    <a:pt x="2200" y="2975"/>
                    <a:pt x="2169" y="3021"/>
                  </a:cubicBezTo>
                  <a:lnTo>
                    <a:pt x="2169" y="3029"/>
                  </a:lnTo>
                  <a:cubicBezTo>
                    <a:pt x="2048" y="3188"/>
                    <a:pt x="1949" y="3363"/>
                    <a:pt x="1865" y="3546"/>
                  </a:cubicBezTo>
                  <a:cubicBezTo>
                    <a:pt x="1819" y="3660"/>
                    <a:pt x="1781" y="3774"/>
                    <a:pt x="1758" y="3896"/>
                  </a:cubicBezTo>
                  <a:cubicBezTo>
                    <a:pt x="1758" y="3904"/>
                    <a:pt x="1758" y="3919"/>
                    <a:pt x="1751" y="3926"/>
                  </a:cubicBezTo>
                  <a:cubicBezTo>
                    <a:pt x="1720" y="4079"/>
                    <a:pt x="1705" y="4231"/>
                    <a:pt x="1705" y="4390"/>
                  </a:cubicBezTo>
                  <a:cubicBezTo>
                    <a:pt x="1705" y="4429"/>
                    <a:pt x="1705" y="4474"/>
                    <a:pt x="1698" y="4512"/>
                  </a:cubicBezTo>
                  <a:lnTo>
                    <a:pt x="1698" y="4535"/>
                  </a:lnTo>
                  <a:cubicBezTo>
                    <a:pt x="1690" y="4626"/>
                    <a:pt x="1682" y="4718"/>
                    <a:pt x="1667" y="4809"/>
                  </a:cubicBezTo>
                  <a:cubicBezTo>
                    <a:pt x="1660" y="4855"/>
                    <a:pt x="1652" y="4900"/>
                    <a:pt x="1644" y="4946"/>
                  </a:cubicBezTo>
                  <a:cubicBezTo>
                    <a:pt x="1614" y="5075"/>
                    <a:pt x="1553" y="5205"/>
                    <a:pt x="1477" y="5311"/>
                  </a:cubicBezTo>
                  <a:lnTo>
                    <a:pt x="1469" y="5326"/>
                  </a:lnTo>
                  <a:cubicBezTo>
                    <a:pt x="1454" y="5341"/>
                    <a:pt x="1439" y="5357"/>
                    <a:pt x="1424" y="5372"/>
                  </a:cubicBezTo>
                  <a:cubicBezTo>
                    <a:pt x="1340" y="5463"/>
                    <a:pt x="1233" y="5539"/>
                    <a:pt x="1127" y="5608"/>
                  </a:cubicBezTo>
                  <a:cubicBezTo>
                    <a:pt x="1074" y="5646"/>
                    <a:pt x="1013" y="5676"/>
                    <a:pt x="960" y="5714"/>
                  </a:cubicBezTo>
                  <a:cubicBezTo>
                    <a:pt x="906" y="5745"/>
                    <a:pt x="823" y="5798"/>
                    <a:pt x="762" y="5844"/>
                  </a:cubicBezTo>
                  <a:cubicBezTo>
                    <a:pt x="648" y="5920"/>
                    <a:pt x="549" y="6026"/>
                    <a:pt x="488" y="6148"/>
                  </a:cubicBezTo>
                  <a:cubicBezTo>
                    <a:pt x="435" y="6239"/>
                    <a:pt x="412" y="6346"/>
                    <a:pt x="412" y="6452"/>
                  </a:cubicBezTo>
                  <a:cubicBezTo>
                    <a:pt x="412" y="6483"/>
                    <a:pt x="412" y="6513"/>
                    <a:pt x="419" y="6544"/>
                  </a:cubicBezTo>
                  <a:cubicBezTo>
                    <a:pt x="419" y="6551"/>
                    <a:pt x="419" y="6551"/>
                    <a:pt x="419" y="6559"/>
                  </a:cubicBezTo>
                  <a:cubicBezTo>
                    <a:pt x="427" y="6620"/>
                    <a:pt x="442" y="6680"/>
                    <a:pt x="465" y="6741"/>
                  </a:cubicBezTo>
                  <a:lnTo>
                    <a:pt x="465" y="6749"/>
                  </a:lnTo>
                  <a:cubicBezTo>
                    <a:pt x="480" y="6810"/>
                    <a:pt x="503" y="6871"/>
                    <a:pt x="534" y="6932"/>
                  </a:cubicBezTo>
                  <a:cubicBezTo>
                    <a:pt x="534" y="6939"/>
                    <a:pt x="541" y="6939"/>
                    <a:pt x="541" y="6947"/>
                  </a:cubicBezTo>
                  <a:cubicBezTo>
                    <a:pt x="556" y="6977"/>
                    <a:pt x="572" y="7008"/>
                    <a:pt x="587" y="7046"/>
                  </a:cubicBezTo>
                  <a:lnTo>
                    <a:pt x="632" y="7129"/>
                  </a:lnTo>
                  <a:lnTo>
                    <a:pt x="640" y="7145"/>
                  </a:lnTo>
                  <a:cubicBezTo>
                    <a:pt x="830" y="7495"/>
                    <a:pt x="1058" y="7852"/>
                    <a:pt x="1043" y="8225"/>
                  </a:cubicBezTo>
                  <a:cubicBezTo>
                    <a:pt x="1036" y="8255"/>
                    <a:pt x="1036" y="8293"/>
                    <a:pt x="1028" y="8324"/>
                  </a:cubicBezTo>
                  <a:cubicBezTo>
                    <a:pt x="1028" y="8347"/>
                    <a:pt x="1020" y="8362"/>
                    <a:pt x="1020" y="8385"/>
                  </a:cubicBezTo>
                  <a:cubicBezTo>
                    <a:pt x="1013" y="8407"/>
                    <a:pt x="1020" y="8400"/>
                    <a:pt x="1013" y="8407"/>
                  </a:cubicBezTo>
                  <a:cubicBezTo>
                    <a:pt x="998" y="8476"/>
                    <a:pt x="975" y="8537"/>
                    <a:pt x="944" y="8598"/>
                  </a:cubicBezTo>
                  <a:cubicBezTo>
                    <a:pt x="883" y="8712"/>
                    <a:pt x="815" y="8818"/>
                    <a:pt x="739" y="8925"/>
                  </a:cubicBezTo>
                  <a:cubicBezTo>
                    <a:pt x="678" y="9001"/>
                    <a:pt x="617" y="9077"/>
                    <a:pt x="549" y="9153"/>
                  </a:cubicBezTo>
                  <a:cubicBezTo>
                    <a:pt x="480" y="9229"/>
                    <a:pt x="419" y="9298"/>
                    <a:pt x="359" y="9374"/>
                  </a:cubicBezTo>
                  <a:cubicBezTo>
                    <a:pt x="267" y="9488"/>
                    <a:pt x="191" y="9602"/>
                    <a:pt x="130" y="9724"/>
                  </a:cubicBezTo>
                  <a:lnTo>
                    <a:pt x="115" y="9762"/>
                  </a:lnTo>
                  <a:cubicBezTo>
                    <a:pt x="107" y="9777"/>
                    <a:pt x="100" y="9800"/>
                    <a:pt x="92" y="9815"/>
                  </a:cubicBezTo>
                  <a:cubicBezTo>
                    <a:pt x="47" y="9921"/>
                    <a:pt x="24" y="10028"/>
                    <a:pt x="16" y="10134"/>
                  </a:cubicBezTo>
                  <a:cubicBezTo>
                    <a:pt x="1" y="10233"/>
                    <a:pt x="1" y="10340"/>
                    <a:pt x="16" y="10439"/>
                  </a:cubicBezTo>
                  <a:cubicBezTo>
                    <a:pt x="9" y="10446"/>
                    <a:pt x="9" y="10454"/>
                    <a:pt x="16" y="10454"/>
                  </a:cubicBezTo>
                  <a:cubicBezTo>
                    <a:pt x="24" y="10561"/>
                    <a:pt x="47" y="10659"/>
                    <a:pt x="69" y="10758"/>
                  </a:cubicBezTo>
                  <a:lnTo>
                    <a:pt x="69" y="10774"/>
                  </a:lnTo>
                  <a:cubicBezTo>
                    <a:pt x="85" y="10819"/>
                    <a:pt x="100" y="10872"/>
                    <a:pt x="115" y="10918"/>
                  </a:cubicBezTo>
                  <a:lnTo>
                    <a:pt x="115" y="10926"/>
                  </a:lnTo>
                  <a:cubicBezTo>
                    <a:pt x="138" y="10979"/>
                    <a:pt x="153" y="11032"/>
                    <a:pt x="176" y="11078"/>
                  </a:cubicBezTo>
                  <a:cubicBezTo>
                    <a:pt x="199" y="11124"/>
                    <a:pt x="214" y="11177"/>
                    <a:pt x="237" y="11215"/>
                  </a:cubicBezTo>
                  <a:lnTo>
                    <a:pt x="252" y="11245"/>
                  </a:lnTo>
                  <a:cubicBezTo>
                    <a:pt x="275" y="11291"/>
                    <a:pt x="298" y="11337"/>
                    <a:pt x="321" y="11382"/>
                  </a:cubicBezTo>
                  <a:cubicBezTo>
                    <a:pt x="359" y="11451"/>
                    <a:pt x="397" y="11527"/>
                    <a:pt x="442" y="11595"/>
                  </a:cubicBezTo>
                  <a:cubicBezTo>
                    <a:pt x="480" y="11671"/>
                    <a:pt x="534" y="11747"/>
                    <a:pt x="579" y="11831"/>
                  </a:cubicBezTo>
                  <a:cubicBezTo>
                    <a:pt x="709" y="12036"/>
                    <a:pt x="830" y="12250"/>
                    <a:pt x="937" y="12463"/>
                  </a:cubicBezTo>
                  <a:cubicBezTo>
                    <a:pt x="990" y="12584"/>
                    <a:pt x="1036" y="12706"/>
                    <a:pt x="1074" y="12828"/>
                  </a:cubicBezTo>
                  <a:cubicBezTo>
                    <a:pt x="1089" y="12873"/>
                    <a:pt x="1104" y="12927"/>
                    <a:pt x="1112" y="12965"/>
                  </a:cubicBezTo>
                  <a:cubicBezTo>
                    <a:pt x="1142" y="13079"/>
                    <a:pt x="1150" y="13201"/>
                    <a:pt x="1157" y="13315"/>
                  </a:cubicBezTo>
                  <a:cubicBezTo>
                    <a:pt x="1157" y="13398"/>
                    <a:pt x="1150" y="13482"/>
                    <a:pt x="1142" y="13566"/>
                  </a:cubicBezTo>
                  <a:cubicBezTo>
                    <a:pt x="1135" y="13665"/>
                    <a:pt x="1119" y="13748"/>
                    <a:pt x="1104" y="13840"/>
                  </a:cubicBezTo>
                  <a:cubicBezTo>
                    <a:pt x="1089" y="13931"/>
                    <a:pt x="1074" y="14022"/>
                    <a:pt x="1058" y="14113"/>
                  </a:cubicBezTo>
                  <a:cubicBezTo>
                    <a:pt x="1043" y="14243"/>
                    <a:pt x="1036" y="14380"/>
                    <a:pt x="1043" y="14509"/>
                  </a:cubicBezTo>
                  <a:cubicBezTo>
                    <a:pt x="1043" y="14547"/>
                    <a:pt x="1051" y="14585"/>
                    <a:pt x="1058" y="14616"/>
                  </a:cubicBezTo>
                  <a:cubicBezTo>
                    <a:pt x="1058" y="14623"/>
                    <a:pt x="1058" y="14631"/>
                    <a:pt x="1058" y="14638"/>
                  </a:cubicBezTo>
                  <a:cubicBezTo>
                    <a:pt x="1066" y="14676"/>
                    <a:pt x="1074" y="14714"/>
                    <a:pt x="1089" y="14753"/>
                  </a:cubicBezTo>
                  <a:cubicBezTo>
                    <a:pt x="1097" y="14783"/>
                    <a:pt x="1112" y="14821"/>
                    <a:pt x="1135" y="14859"/>
                  </a:cubicBezTo>
                  <a:lnTo>
                    <a:pt x="1150" y="14889"/>
                  </a:lnTo>
                  <a:cubicBezTo>
                    <a:pt x="1157" y="14912"/>
                    <a:pt x="1173" y="14935"/>
                    <a:pt x="1188" y="14958"/>
                  </a:cubicBezTo>
                  <a:cubicBezTo>
                    <a:pt x="1203" y="14981"/>
                    <a:pt x="1195" y="14981"/>
                    <a:pt x="1203" y="14988"/>
                  </a:cubicBezTo>
                  <a:cubicBezTo>
                    <a:pt x="1218" y="15011"/>
                    <a:pt x="1241" y="15034"/>
                    <a:pt x="1256" y="15057"/>
                  </a:cubicBezTo>
                  <a:lnTo>
                    <a:pt x="1272" y="15080"/>
                  </a:lnTo>
                  <a:cubicBezTo>
                    <a:pt x="1294" y="15103"/>
                    <a:pt x="1317" y="15133"/>
                    <a:pt x="1348" y="15163"/>
                  </a:cubicBezTo>
                  <a:cubicBezTo>
                    <a:pt x="1850" y="15665"/>
                    <a:pt x="2839" y="15795"/>
                    <a:pt x="3326" y="16312"/>
                  </a:cubicBezTo>
                  <a:cubicBezTo>
                    <a:pt x="3349" y="16335"/>
                    <a:pt x="3371" y="16365"/>
                    <a:pt x="3394" y="16396"/>
                  </a:cubicBezTo>
                  <a:cubicBezTo>
                    <a:pt x="3394" y="16396"/>
                    <a:pt x="3394" y="16403"/>
                    <a:pt x="3402" y="16403"/>
                  </a:cubicBezTo>
                  <a:cubicBezTo>
                    <a:pt x="3417" y="16426"/>
                    <a:pt x="3440" y="16457"/>
                    <a:pt x="3455" y="16480"/>
                  </a:cubicBezTo>
                  <a:lnTo>
                    <a:pt x="3463" y="16502"/>
                  </a:lnTo>
                  <a:cubicBezTo>
                    <a:pt x="3478" y="16525"/>
                    <a:pt x="3493" y="16548"/>
                    <a:pt x="3508" y="16571"/>
                  </a:cubicBezTo>
                  <a:lnTo>
                    <a:pt x="3516" y="16601"/>
                  </a:lnTo>
                  <a:cubicBezTo>
                    <a:pt x="3531" y="16632"/>
                    <a:pt x="3546" y="16670"/>
                    <a:pt x="3554" y="16700"/>
                  </a:cubicBezTo>
                  <a:cubicBezTo>
                    <a:pt x="3569" y="16738"/>
                    <a:pt x="3577" y="16769"/>
                    <a:pt x="3584" y="16799"/>
                  </a:cubicBezTo>
                  <a:cubicBezTo>
                    <a:pt x="3584" y="16807"/>
                    <a:pt x="3584" y="16822"/>
                    <a:pt x="3584" y="16830"/>
                  </a:cubicBezTo>
                  <a:cubicBezTo>
                    <a:pt x="3592" y="16845"/>
                    <a:pt x="3592" y="16875"/>
                    <a:pt x="3600" y="16890"/>
                  </a:cubicBezTo>
                  <a:cubicBezTo>
                    <a:pt x="3600" y="16913"/>
                    <a:pt x="3600" y="16951"/>
                    <a:pt x="3607" y="16982"/>
                  </a:cubicBezTo>
                  <a:cubicBezTo>
                    <a:pt x="3622" y="17248"/>
                    <a:pt x="3562" y="17537"/>
                    <a:pt x="3539" y="17811"/>
                  </a:cubicBezTo>
                  <a:lnTo>
                    <a:pt x="3539" y="17841"/>
                  </a:lnTo>
                  <a:lnTo>
                    <a:pt x="3539" y="17910"/>
                  </a:lnTo>
                  <a:cubicBezTo>
                    <a:pt x="3539" y="17917"/>
                    <a:pt x="3539" y="17933"/>
                    <a:pt x="3539" y="17940"/>
                  </a:cubicBezTo>
                  <a:lnTo>
                    <a:pt x="3539" y="18070"/>
                  </a:lnTo>
                  <a:cubicBezTo>
                    <a:pt x="3539" y="18077"/>
                    <a:pt x="3539" y="18092"/>
                    <a:pt x="3539" y="18100"/>
                  </a:cubicBezTo>
                  <a:cubicBezTo>
                    <a:pt x="3539" y="18115"/>
                    <a:pt x="3539" y="18138"/>
                    <a:pt x="3546" y="18161"/>
                  </a:cubicBezTo>
                  <a:cubicBezTo>
                    <a:pt x="3546" y="18184"/>
                    <a:pt x="3546" y="18184"/>
                    <a:pt x="3546" y="18191"/>
                  </a:cubicBezTo>
                  <a:cubicBezTo>
                    <a:pt x="3546" y="18207"/>
                    <a:pt x="3546" y="18237"/>
                    <a:pt x="3554" y="18260"/>
                  </a:cubicBezTo>
                  <a:cubicBezTo>
                    <a:pt x="3554" y="18275"/>
                    <a:pt x="3554" y="18275"/>
                    <a:pt x="3562" y="18290"/>
                  </a:cubicBezTo>
                  <a:cubicBezTo>
                    <a:pt x="3569" y="18336"/>
                    <a:pt x="3584" y="18382"/>
                    <a:pt x="3607" y="18427"/>
                  </a:cubicBezTo>
                  <a:cubicBezTo>
                    <a:pt x="3622" y="18465"/>
                    <a:pt x="3645" y="18503"/>
                    <a:pt x="3668" y="18541"/>
                  </a:cubicBezTo>
                  <a:cubicBezTo>
                    <a:pt x="3858" y="18830"/>
                    <a:pt x="4231" y="18937"/>
                    <a:pt x="4573" y="19059"/>
                  </a:cubicBezTo>
                  <a:lnTo>
                    <a:pt x="4634" y="19081"/>
                  </a:lnTo>
                  <a:lnTo>
                    <a:pt x="4665" y="19097"/>
                  </a:lnTo>
                  <a:cubicBezTo>
                    <a:pt x="4855" y="19158"/>
                    <a:pt x="5022" y="19249"/>
                    <a:pt x="5167" y="19378"/>
                  </a:cubicBezTo>
                  <a:cubicBezTo>
                    <a:pt x="5212" y="19424"/>
                    <a:pt x="5251" y="19477"/>
                    <a:pt x="5289" y="19530"/>
                  </a:cubicBezTo>
                  <a:cubicBezTo>
                    <a:pt x="5327" y="19599"/>
                    <a:pt x="5365" y="19675"/>
                    <a:pt x="5380" y="19751"/>
                  </a:cubicBezTo>
                  <a:cubicBezTo>
                    <a:pt x="5387" y="19789"/>
                    <a:pt x="5395" y="19819"/>
                    <a:pt x="5403" y="19857"/>
                  </a:cubicBezTo>
                  <a:lnTo>
                    <a:pt x="5403" y="19873"/>
                  </a:lnTo>
                  <a:cubicBezTo>
                    <a:pt x="5410" y="19911"/>
                    <a:pt x="5410" y="19941"/>
                    <a:pt x="5410" y="19972"/>
                  </a:cubicBezTo>
                  <a:cubicBezTo>
                    <a:pt x="5425" y="20147"/>
                    <a:pt x="5410" y="20322"/>
                    <a:pt x="5418" y="20489"/>
                  </a:cubicBezTo>
                  <a:lnTo>
                    <a:pt x="5418" y="20504"/>
                  </a:lnTo>
                  <a:lnTo>
                    <a:pt x="5425" y="20588"/>
                  </a:lnTo>
                  <a:lnTo>
                    <a:pt x="5425" y="20618"/>
                  </a:lnTo>
                  <a:lnTo>
                    <a:pt x="5433" y="20687"/>
                  </a:lnTo>
                  <a:lnTo>
                    <a:pt x="5433" y="20717"/>
                  </a:lnTo>
                  <a:cubicBezTo>
                    <a:pt x="5441" y="20748"/>
                    <a:pt x="5448" y="20778"/>
                    <a:pt x="5456" y="20808"/>
                  </a:cubicBezTo>
                  <a:cubicBezTo>
                    <a:pt x="5509" y="21014"/>
                    <a:pt x="5623" y="21196"/>
                    <a:pt x="5775" y="21341"/>
                  </a:cubicBezTo>
                  <a:cubicBezTo>
                    <a:pt x="5882" y="21440"/>
                    <a:pt x="6004" y="21531"/>
                    <a:pt x="6133" y="21607"/>
                  </a:cubicBezTo>
                  <a:cubicBezTo>
                    <a:pt x="6415" y="21767"/>
                    <a:pt x="6711" y="21904"/>
                    <a:pt x="7008" y="22018"/>
                  </a:cubicBezTo>
                  <a:cubicBezTo>
                    <a:pt x="7175" y="22087"/>
                    <a:pt x="7495" y="22475"/>
                    <a:pt x="7875" y="22992"/>
                  </a:cubicBezTo>
                  <a:cubicBezTo>
                    <a:pt x="8225" y="23471"/>
                    <a:pt x="8636" y="24057"/>
                    <a:pt x="9016" y="24590"/>
                  </a:cubicBezTo>
                  <a:lnTo>
                    <a:pt x="9024" y="24605"/>
                  </a:lnTo>
                  <a:lnTo>
                    <a:pt x="9100" y="24696"/>
                  </a:lnTo>
                  <a:lnTo>
                    <a:pt x="9161" y="24780"/>
                  </a:lnTo>
                  <a:lnTo>
                    <a:pt x="9207" y="24856"/>
                  </a:lnTo>
                  <a:lnTo>
                    <a:pt x="9275" y="24940"/>
                  </a:lnTo>
                  <a:lnTo>
                    <a:pt x="9321" y="25008"/>
                  </a:lnTo>
                  <a:lnTo>
                    <a:pt x="9404" y="25122"/>
                  </a:lnTo>
                  <a:lnTo>
                    <a:pt x="9427" y="25153"/>
                  </a:lnTo>
                  <a:lnTo>
                    <a:pt x="9534" y="25290"/>
                  </a:lnTo>
                  <a:lnTo>
                    <a:pt x="9564" y="25335"/>
                  </a:lnTo>
                  <a:lnTo>
                    <a:pt x="9633" y="25427"/>
                  </a:lnTo>
                  <a:lnTo>
                    <a:pt x="9663" y="25472"/>
                  </a:lnTo>
                  <a:lnTo>
                    <a:pt x="9732" y="25556"/>
                  </a:lnTo>
                  <a:lnTo>
                    <a:pt x="9762" y="25594"/>
                  </a:lnTo>
                  <a:cubicBezTo>
                    <a:pt x="9763" y="25596"/>
                    <a:pt x="9765" y="25597"/>
                    <a:pt x="9766" y="25599"/>
                  </a:cubicBezTo>
                  <a:lnTo>
                    <a:pt x="9766" y="25599"/>
                  </a:lnTo>
                  <a:cubicBezTo>
                    <a:pt x="9460" y="25199"/>
                    <a:pt x="9206" y="24755"/>
                    <a:pt x="9024" y="24285"/>
                  </a:cubicBezTo>
                  <a:cubicBezTo>
                    <a:pt x="9001" y="24217"/>
                    <a:pt x="8971" y="24148"/>
                    <a:pt x="8948" y="24088"/>
                  </a:cubicBezTo>
                  <a:lnTo>
                    <a:pt x="8925" y="24019"/>
                  </a:lnTo>
                  <a:lnTo>
                    <a:pt x="8887" y="23882"/>
                  </a:lnTo>
                  <a:cubicBezTo>
                    <a:pt x="8880" y="23859"/>
                    <a:pt x="8872" y="23829"/>
                    <a:pt x="8864" y="23798"/>
                  </a:cubicBezTo>
                  <a:cubicBezTo>
                    <a:pt x="8857" y="23776"/>
                    <a:pt x="8841" y="23722"/>
                    <a:pt x="8826" y="23684"/>
                  </a:cubicBezTo>
                  <a:lnTo>
                    <a:pt x="8803" y="23585"/>
                  </a:lnTo>
                  <a:cubicBezTo>
                    <a:pt x="8796" y="23555"/>
                    <a:pt x="8788" y="23517"/>
                    <a:pt x="8781" y="23479"/>
                  </a:cubicBezTo>
                  <a:cubicBezTo>
                    <a:pt x="8773" y="23441"/>
                    <a:pt x="8765" y="23410"/>
                    <a:pt x="8758" y="23380"/>
                  </a:cubicBezTo>
                  <a:cubicBezTo>
                    <a:pt x="8750" y="23357"/>
                    <a:pt x="8743" y="23319"/>
                    <a:pt x="8743" y="23289"/>
                  </a:cubicBezTo>
                  <a:cubicBezTo>
                    <a:pt x="8712" y="23137"/>
                    <a:pt x="8689" y="22992"/>
                    <a:pt x="8674" y="22840"/>
                  </a:cubicBezTo>
                  <a:lnTo>
                    <a:pt x="8674" y="22787"/>
                  </a:lnTo>
                  <a:cubicBezTo>
                    <a:pt x="8667" y="22741"/>
                    <a:pt x="8667" y="22688"/>
                    <a:pt x="8667" y="22642"/>
                  </a:cubicBezTo>
                  <a:lnTo>
                    <a:pt x="8667" y="22589"/>
                  </a:lnTo>
                  <a:cubicBezTo>
                    <a:pt x="8667" y="22535"/>
                    <a:pt x="8659" y="22482"/>
                    <a:pt x="8659" y="22429"/>
                  </a:cubicBezTo>
                  <a:lnTo>
                    <a:pt x="8659" y="22399"/>
                  </a:lnTo>
                  <a:lnTo>
                    <a:pt x="8659" y="22224"/>
                  </a:lnTo>
                  <a:lnTo>
                    <a:pt x="8659" y="22208"/>
                  </a:lnTo>
                  <a:cubicBezTo>
                    <a:pt x="8659" y="21889"/>
                    <a:pt x="8689" y="21569"/>
                    <a:pt x="8750" y="21257"/>
                  </a:cubicBezTo>
                  <a:cubicBezTo>
                    <a:pt x="8788" y="21075"/>
                    <a:pt x="8834" y="20892"/>
                    <a:pt x="8887" y="20717"/>
                  </a:cubicBezTo>
                  <a:cubicBezTo>
                    <a:pt x="8994" y="20398"/>
                    <a:pt x="9123" y="20078"/>
                    <a:pt x="9222" y="19751"/>
                  </a:cubicBezTo>
                  <a:cubicBezTo>
                    <a:pt x="9389" y="19249"/>
                    <a:pt x="9481" y="18739"/>
                    <a:pt x="9290" y="18260"/>
                  </a:cubicBezTo>
                  <a:cubicBezTo>
                    <a:pt x="9275" y="18222"/>
                    <a:pt x="9260" y="18191"/>
                    <a:pt x="9245" y="18161"/>
                  </a:cubicBezTo>
                  <a:cubicBezTo>
                    <a:pt x="9237" y="18138"/>
                    <a:pt x="9230" y="18123"/>
                    <a:pt x="9222" y="18108"/>
                  </a:cubicBezTo>
                  <a:lnTo>
                    <a:pt x="9199" y="18062"/>
                  </a:lnTo>
                  <a:lnTo>
                    <a:pt x="9153" y="17986"/>
                  </a:lnTo>
                  <a:lnTo>
                    <a:pt x="9138" y="17971"/>
                  </a:lnTo>
                  <a:cubicBezTo>
                    <a:pt x="9047" y="17826"/>
                    <a:pt x="8948" y="17682"/>
                    <a:pt x="8841" y="17545"/>
                  </a:cubicBezTo>
                  <a:lnTo>
                    <a:pt x="8788" y="17469"/>
                  </a:lnTo>
                  <a:lnTo>
                    <a:pt x="8773" y="17446"/>
                  </a:lnTo>
                  <a:cubicBezTo>
                    <a:pt x="8606" y="17225"/>
                    <a:pt x="8469" y="16989"/>
                    <a:pt x="8438" y="16731"/>
                  </a:cubicBezTo>
                  <a:cubicBezTo>
                    <a:pt x="8431" y="16685"/>
                    <a:pt x="8423" y="16639"/>
                    <a:pt x="8423" y="16586"/>
                  </a:cubicBezTo>
                  <a:cubicBezTo>
                    <a:pt x="8431" y="16198"/>
                    <a:pt x="8697" y="15856"/>
                    <a:pt x="8849" y="15491"/>
                  </a:cubicBezTo>
                  <a:lnTo>
                    <a:pt x="8857" y="15460"/>
                  </a:lnTo>
                  <a:cubicBezTo>
                    <a:pt x="8902" y="15354"/>
                    <a:pt x="8933" y="15239"/>
                    <a:pt x="8940" y="15118"/>
                  </a:cubicBezTo>
                  <a:cubicBezTo>
                    <a:pt x="8948" y="14958"/>
                    <a:pt x="8925" y="14806"/>
                    <a:pt x="8864" y="14661"/>
                  </a:cubicBezTo>
                  <a:cubicBezTo>
                    <a:pt x="8857" y="14631"/>
                    <a:pt x="8841" y="14600"/>
                    <a:pt x="8826" y="14562"/>
                  </a:cubicBezTo>
                  <a:cubicBezTo>
                    <a:pt x="8819" y="14562"/>
                    <a:pt x="8819" y="14555"/>
                    <a:pt x="8819" y="14547"/>
                  </a:cubicBezTo>
                  <a:cubicBezTo>
                    <a:pt x="8803" y="14524"/>
                    <a:pt x="8788" y="14494"/>
                    <a:pt x="8773" y="14471"/>
                  </a:cubicBezTo>
                  <a:lnTo>
                    <a:pt x="8773" y="14463"/>
                  </a:lnTo>
                  <a:cubicBezTo>
                    <a:pt x="8735" y="14395"/>
                    <a:pt x="8689" y="14334"/>
                    <a:pt x="8651" y="14281"/>
                  </a:cubicBezTo>
                  <a:cubicBezTo>
                    <a:pt x="8484" y="14045"/>
                    <a:pt x="8271" y="13832"/>
                    <a:pt x="8073" y="13596"/>
                  </a:cubicBezTo>
                  <a:lnTo>
                    <a:pt x="7997" y="13512"/>
                  </a:lnTo>
                  <a:lnTo>
                    <a:pt x="7989" y="13497"/>
                  </a:lnTo>
                  <a:cubicBezTo>
                    <a:pt x="7967" y="13474"/>
                    <a:pt x="7944" y="13444"/>
                    <a:pt x="7921" y="13414"/>
                  </a:cubicBezTo>
                  <a:cubicBezTo>
                    <a:pt x="7875" y="13353"/>
                    <a:pt x="7837" y="13292"/>
                    <a:pt x="7792" y="13223"/>
                  </a:cubicBezTo>
                  <a:cubicBezTo>
                    <a:pt x="7731" y="13117"/>
                    <a:pt x="7677" y="13003"/>
                    <a:pt x="7639" y="12881"/>
                  </a:cubicBezTo>
                  <a:cubicBezTo>
                    <a:pt x="7579" y="12668"/>
                    <a:pt x="7563" y="12447"/>
                    <a:pt x="7601" y="12227"/>
                  </a:cubicBezTo>
                  <a:cubicBezTo>
                    <a:pt x="7601" y="12189"/>
                    <a:pt x="7609" y="12151"/>
                    <a:pt x="7617" y="12113"/>
                  </a:cubicBezTo>
                  <a:lnTo>
                    <a:pt x="7624" y="12082"/>
                  </a:lnTo>
                  <a:cubicBezTo>
                    <a:pt x="7632" y="12052"/>
                    <a:pt x="7639" y="12021"/>
                    <a:pt x="7647" y="11991"/>
                  </a:cubicBezTo>
                  <a:cubicBezTo>
                    <a:pt x="7639" y="11983"/>
                    <a:pt x="7639" y="11976"/>
                    <a:pt x="7647" y="11968"/>
                  </a:cubicBezTo>
                  <a:cubicBezTo>
                    <a:pt x="7655" y="11930"/>
                    <a:pt x="7662" y="11892"/>
                    <a:pt x="7677" y="11854"/>
                  </a:cubicBezTo>
                  <a:cubicBezTo>
                    <a:pt x="7677" y="11846"/>
                    <a:pt x="7677" y="11846"/>
                    <a:pt x="7677" y="11846"/>
                  </a:cubicBezTo>
                  <a:cubicBezTo>
                    <a:pt x="7685" y="11808"/>
                    <a:pt x="7693" y="11770"/>
                    <a:pt x="7708" y="11732"/>
                  </a:cubicBezTo>
                  <a:lnTo>
                    <a:pt x="7716" y="11702"/>
                  </a:lnTo>
                  <a:cubicBezTo>
                    <a:pt x="7723" y="11671"/>
                    <a:pt x="7738" y="11641"/>
                    <a:pt x="7746" y="11610"/>
                  </a:cubicBezTo>
                  <a:lnTo>
                    <a:pt x="7754" y="11588"/>
                  </a:lnTo>
                  <a:cubicBezTo>
                    <a:pt x="7769" y="11550"/>
                    <a:pt x="7784" y="11512"/>
                    <a:pt x="7792" y="11473"/>
                  </a:cubicBezTo>
                  <a:cubicBezTo>
                    <a:pt x="7792" y="11458"/>
                    <a:pt x="7807" y="11443"/>
                    <a:pt x="7807" y="11435"/>
                  </a:cubicBezTo>
                  <a:lnTo>
                    <a:pt x="7837" y="11359"/>
                  </a:lnTo>
                  <a:lnTo>
                    <a:pt x="7883" y="11215"/>
                  </a:lnTo>
                  <a:cubicBezTo>
                    <a:pt x="8035" y="10789"/>
                    <a:pt x="8180" y="10355"/>
                    <a:pt x="8111" y="9921"/>
                  </a:cubicBezTo>
                  <a:cubicBezTo>
                    <a:pt x="8111" y="9906"/>
                    <a:pt x="8111" y="9891"/>
                    <a:pt x="8104" y="9876"/>
                  </a:cubicBezTo>
                  <a:cubicBezTo>
                    <a:pt x="8104" y="9845"/>
                    <a:pt x="8096" y="9815"/>
                    <a:pt x="8088" y="9777"/>
                  </a:cubicBezTo>
                  <a:cubicBezTo>
                    <a:pt x="8088" y="9777"/>
                    <a:pt x="8088" y="9769"/>
                    <a:pt x="8088" y="9762"/>
                  </a:cubicBezTo>
                  <a:cubicBezTo>
                    <a:pt x="8081" y="9739"/>
                    <a:pt x="8073" y="9716"/>
                    <a:pt x="8065" y="9686"/>
                  </a:cubicBezTo>
                  <a:cubicBezTo>
                    <a:pt x="8065" y="9686"/>
                    <a:pt x="8065" y="9678"/>
                    <a:pt x="8065" y="9678"/>
                  </a:cubicBezTo>
                  <a:cubicBezTo>
                    <a:pt x="8058" y="9648"/>
                    <a:pt x="8050" y="9625"/>
                    <a:pt x="8035" y="9594"/>
                  </a:cubicBezTo>
                  <a:cubicBezTo>
                    <a:pt x="8027" y="9572"/>
                    <a:pt x="8012" y="9541"/>
                    <a:pt x="8005" y="9511"/>
                  </a:cubicBezTo>
                  <a:cubicBezTo>
                    <a:pt x="7929" y="9343"/>
                    <a:pt x="7837" y="9183"/>
                    <a:pt x="7738" y="9039"/>
                  </a:cubicBezTo>
                  <a:lnTo>
                    <a:pt x="7647" y="8910"/>
                  </a:lnTo>
                  <a:cubicBezTo>
                    <a:pt x="7571" y="8803"/>
                    <a:pt x="7495" y="8704"/>
                    <a:pt x="7426" y="8598"/>
                  </a:cubicBezTo>
                  <a:cubicBezTo>
                    <a:pt x="7381" y="8544"/>
                    <a:pt x="7343" y="8484"/>
                    <a:pt x="7305" y="8423"/>
                  </a:cubicBezTo>
                  <a:cubicBezTo>
                    <a:pt x="7229" y="8324"/>
                    <a:pt x="7168" y="8210"/>
                    <a:pt x="7107" y="8096"/>
                  </a:cubicBezTo>
                  <a:cubicBezTo>
                    <a:pt x="7084" y="8058"/>
                    <a:pt x="7069" y="8019"/>
                    <a:pt x="7046" y="7974"/>
                  </a:cubicBezTo>
                  <a:cubicBezTo>
                    <a:pt x="7031" y="7936"/>
                    <a:pt x="7016" y="7898"/>
                    <a:pt x="7000" y="7852"/>
                  </a:cubicBezTo>
                  <a:cubicBezTo>
                    <a:pt x="6947" y="7708"/>
                    <a:pt x="6924" y="7563"/>
                    <a:pt x="6924" y="7411"/>
                  </a:cubicBezTo>
                  <a:lnTo>
                    <a:pt x="6924" y="7373"/>
                  </a:lnTo>
                  <a:cubicBezTo>
                    <a:pt x="6924" y="7335"/>
                    <a:pt x="6932" y="7289"/>
                    <a:pt x="6939" y="7243"/>
                  </a:cubicBezTo>
                  <a:lnTo>
                    <a:pt x="6947" y="7205"/>
                  </a:lnTo>
                  <a:cubicBezTo>
                    <a:pt x="6955" y="7167"/>
                    <a:pt x="6962" y="7137"/>
                    <a:pt x="6970" y="7107"/>
                  </a:cubicBezTo>
                  <a:cubicBezTo>
                    <a:pt x="6978" y="7068"/>
                    <a:pt x="6985" y="7053"/>
                    <a:pt x="6993" y="7030"/>
                  </a:cubicBezTo>
                  <a:cubicBezTo>
                    <a:pt x="7099" y="6696"/>
                    <a:pt x="7328" y="6399"/>
                    <a:pt x="7548" y="6102"/>
                  </a:cubicBezTo>
                  <a:cubicBezTo>
                    <a:pt x="7693" y="5920"/>
                    <a:pt x="7814" y="5729"/>
                    <a:pt x="7921" y="5532"/>
                  </a:cubicBezTo>
                  <a:cubicBezTo>
                    <a:pt x="7989" y="5395"/>
                    <a:pt x="8035" y="5250"/>
                    <a:pt x="8065" y="5106"/>
                  </a:cubicBezTo>
                  <a:cubicBezTo>
                    <a:pt x="8187" y="4489"/>
                    <a:pt x="7860" y="3926"/>
                    <a:pt x="7541" y="3348"/>
                  </a:cubicBezTo>
                  <a:cubicBezTo>
                    <a:pt x="7449" y="3181"/>
                    <a:pt x="7358" y="3006"/>
                    <a:pt x="7282" y="2831"/>
                  </a:cubicBezTo>
                  <a:cubicBezTo>
                    <a:pt x="7236" y="2740"/>
                    <a:pt x="7198" y="2641"/>
                    <a:pt x="7168" y="2549"/>
                  </a:cubicBezTo>
                  <a:cubicBezTo>
                    <a:pt x="7122" y="2405"/>
                    <a:pt x="7084" y="2260"/>
                    <a:pt x="7069" y="2116"/>
                  </a:cubicBezTo>
                  <a:cubicBezTo>
                    <a:pt x="7054" y="2002"/>
                    <a:pt x="7046" y="1887"/>
                    <a:pt x="7046" y="1773"/>
                  </a:cubicBezTo>
                  <a:cubicBezTo>
                    <a:pt x="7046" y="1712"/>
                    <a:pt x="7046" y="1652"/>
                    <a:pt x="7054" y="1598"/>
                  </a:cubicBezTo>
                  <a:cubicBezTo>
                    <a:pt x="7054" y="1537"/>
                    <a:pt x="7061" y="1484"/>
                    <a:pt x="7069" y="1423"/>
                  </a:cubicBezTo>
                  <a:cubicBezTo>
                    <a:pt x="7092" y="1241"/>
                    <a:pt x="7137" y="1058"/>
                    <a:pt x="7198" y="883"/>
                  </a:cubicBezTo>
                  <a:lnTo>
                    <a:pt x="7213" y="845"/>
                  </a:lnTo>
                  <a:cubicBezTo>
                    <a:pt x="7229" y="815"/>
                    <a:pt x="7236" y="777"/>
                    <a:pt x="7251" y="746"/>
                  </a:cubicBezTo>
                  <a:lnTo>
                    <a:pt x="7274" y="693"/>
                  </a:lnTo>
                  <a:cubicBezTo>
                    <a:pt x="7289" y="663"/>
                    <a:pt x="7305" y="632"/>
                    <a:pt x="7320" y="594"/>
                  </a:cubicBezTo>
                  <a:cubicBezTo>
                    <a:pt x="7328" y="579"/>
                    <a:pt x="7335" y="564"/>
                    <a:pt x="7343" y="548"/>
                  </a:cubicBezTo>
                  <a:cubicBezTo>
                    <a:pt x="7366" y="503"/>
                    <a:pt x="7388" y="457"/>
                    <a:pt x="7419" y="419"/>
                  </a:cubicBezTo>
                  <a:lnTo>
                    <a:pt x="7426" y="396"/>
                  </a:lnTo>
                  <a:cubicBezTo>
                    <a:pt x="7449" y="358"/>
                    <a:pt x="7472" y="320"/>
                    <a:pt x="7495" y="290"/>
                  </a:cubicBezTo>
                  <a:lnTo>
                    <a:pt x="7525" y="244"/>
                  </a:lnTo>
                  <a:cubicBezTo>
                    <a:pt x="7548" y="214"/>
                    <a:pt x="7571" y="183"/>
                    <a:pt x="7594" y="160"/>
                  </a:cubicBezTo>
                  <a:lnTo>
                    <a:pt x="7624" y="122"/>
                  </a:lnTo>
                  <a:cubicBezTo>
                    <a:pt x="7655" y="77"/>
                    <a:pt x="7685" y="39"/>
                    <a:pt x="7716" y="1"/>
                  </a:cubicBezTo>
                  <a:close/>
                  <a:moveTo>
                    <a:pt x="9766" y="25599"/>
                  </a:moveTo>
                  <a:cubicBezTo>
                    <a:pt x="9792" y="25633"/>
                    <a:pt x="9819" y="25667"/>
                    <a:pt x="9846" y="25700"/>
                  </a:cubicBezTo>
                  <a:cubicBezTo>
                    <a:pt x="9824" y="25664"/>
                    <a:pt x="9795" y="25635"/>
                    <a:pt x="9766" y="25599"/>
                  </a:cubicBezTo>
                  <a:close/>
                </a:path>
              </a:pathLst>
            </a:custGeom>
            <a:solidFill>
              <a:srgbClr val="474E45">
                <a:alpha val="4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2"/>
            <p:cNvSpPr/>
            <p:nvPr/>
          </p:nvSpPr>
          <p:spPr>
            <a:xfrm rot="1562754">
              <a:off x="954177" y="4213389"/>
              <a:ext cx="12965" cy="12541"/>
            </a:xfrm>
            <a:custGeom>
              <a:rect b="b" l="l" r="r" t="t"/>
              <a:pathLst>
                <a:path extrusionOk="0" h="207" w="214">
                  <a:moveTo>
                    <a:pt x="213" y="1"/>
                  </a:moveTo>
                  <a:cubicBezTo>
                    <a:pt x="137" y="62"/>
                    <a:pt x="69" y="130"/>
                    <a:pt x="0" y="206"/>
                  </a:cubicBezTo>
                  <a:cubicBezTo>
                    <a:pt x="76" y="138"/>
                    <a:pt x="152" y="69"/>
                    <a:pt x="213" y="1"/>
                  </a:cubicBezTo>
                  <a:close/>
                </a:path>
              </a:pathLst>
            </a:custGeom>
            <a:solidFill>
              <a:srgbClr val="AEB5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2"/>
            <p:cNvSpPr/>
            <p:nvPr/>
          </p:nvSpPr>
          <p:spPr>
            <a:xfrm rot="1562754">
              <a:off x="149621" y="4080770"/>
              <a:ext cx="605733" cy="1542807"/>
            </a:xfrm>
            <a:custGeom>
              <a:rect b="b" l="l" r="r" t="t"/>
              <a:pathLst>
                <a:path extrusionOk="0" h="25465" w="9998">
                  <a:moveTo>
                    <a:pt x="7472" y="1"/>
                  </a:moveTo>
                  <a:lnTo>
                    <a:pt x="7472" y="1"/>
                  </a:lnTo>
                  <a:cubicBezTo>
                    <a:pt x="6696" y="358"/>
                    <a:pt x="5638" y="252"/>
                    <a:pt x="4786" y="564"/>
                  </a:cubicBezTo>
                  <a:cubicBezTo>
                    <a:pt x="3957" y="860"/>
                    <a:pt x="3333" y="1553"/>
                    <a:pt x="2755" y="2222"/>
                  </a:cubicBezTo>
                  <a:cubicBezTo>
                    <a:pt x="2374" y="2663"/>
                    <a:pt x="1979" y="3127"/>
                    <a:pt x="1872" y="3698"/>
                  </a:cubicBezTo>
                  <a:cubicBezTo>
                    <a:pt x="1773" y="4170"/>
                    <a:pt x="1887" y="4718"/>
                    <a:pt x="1583" y="5098"/>
                  </a:cubicBezTo>
                  <a:cubicBezTo>
                    <a:pt x="1317" y="5440"/>
                    <a:pt x="792" y="5539"/>
                    <a:pt x="601" y="5920"/>
                  </a:cubicBezTo>
                  <a:cubicBezTo>
                    <a:pt x="274" y="6589"/>
                    <a:pt x="1203" y="7259"/>
                    <a:pt x="1172" y="8004"/>
                  </a:cubicBezTo>
                  <a:cubicBezTo>
                    <a:pt x="1142" y="8628"/>
                    <a:pt x="457" y="9008"/>
                    <a:pt x="229" y="9594"/>
                  </a:cubicBezTo>
                  <a:cubicBezTo>
                    <a:pt x="0" y="10172"/>
                    <a:pt x="274" y="10834"/>
                    <a:pt x="594" y="11374"/>
                  </a:cubicBezTo>
                  <a:cubicBezTo>
                    <a:pt x="913" y="11915"/>
                    <a:pt x="1301" y="12462"/>
                    <a:pt x="1309" y="13094"/>
                  </a:cubicBezTo>
                  <a:cubicBezTo>
                    <a:pt x="1309" y="13573"/>
                    <a:pt x="1088" y="14068"/>
                    <a:pt x="1241" y="14524"/>
                  </a:cubicBezTo>
                  <a:cubicBezTo>
                    <a:pt x="1583" y="15559"/>
                    <a:pt x="3386" y="15445"/>
                    <a:pt x="3713" y="16479"/>
                  </a:cubicBezTo>
                  <a:cubicBezTo>
                    <a:pt x="3903" y="17080"/>
                    <a:pt x="3477" y="17803"/>
                    <a:pt x="3827" y="18321"/>
                  </a:cubicBezTo>
                  <a:cubicBezTo>
                    <a:pt x="4185" y="18861"/>
                    <a:pt x="5113" y="18762"/>
                    <a:pt x="5448" y="19310"/>
                  </a:cubicBezTo>
                  <a:cubicBezTo>
                    <a:pt x="5668" y="19682"/>
                    <a:pt x="5509" y="20169"/>
                    <a:pt x="5623" y="20595"/>
                  </a:cubicBezTo>
                  <a:cubicBezTo>
                    <a:pt x="5790" y="21250"/>
                    <a:pt x="6543" y="21546"/>
                    <a:pt x="7175" y="21805"/>
                  </a:cubicBezTo>
                  <a:cubicBezTo>
                    <a:pt x="7608" y="21980"/>
                    <a:pt x="9214" y="24536"/>
                    <a:pt x="9997" y="25464"/>
                  </a:cubicBezTo>
                  <a:cubicBezTo>
                    <a:pt x="9647" y="25038"/>
                    <a:pt x="9374" y="24567"/>
                    <a:pt x="9168" y="24049"/>
                  </a:cubicBezTo>
                  <a:cubicBezTo>
                    <a:pt x="9069" y="23867"/>
                    <a:pt x="8978" y="23684"/>
                    <a:pt x="8894" y="23486"/>
                  </a:cubicBezTo>
                  <a:cubicBezTo>
                    <a:pt x="7677" y="20641"/>
                    <a:pt x="6734" y="17803"/>
                    <a:pt x="5258" y="14935"/>
                  </a:cubicBezTo>
                  <a:cubicBezTo>
                    <a:pt x="4071" y="12691"/>
                    <a:pt x="3774" y="10180"/>
                    <a:pt x="3766" y="7548"/>
                  </a:cubicBezTo>
                  <a:cubicBezTo>
                    <a:pt x="3812" y="4504"/>
                    <a:pt x="5524" y="2123"/>
                    <a:pt x="747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2"/>
            <p:cNvSpPr/>
            <p:nvPr/>
          </p:nvSpPr>
          <p:spPr>
            <a:xfrm rot="1562754">
              <a:off x="265147" y="5011397"/>
              <a:ext cx="159097" cy="64826"/>
            </a:xfrm>
            <a:custGeom>
              <a:rect b="b" l="l" r="r" t="t"/>
              <a:pathLst>
                <a:path extrusionOk="0" h="1070" w="2626">
                  <a:moveTo>
                    <a:pt x="1960" y="0"/>
                  </a:moveTo>
                  <a:cubicBezTo>
                    <a:pt x="1525" y="0"/>
                    <a:pt x="1095" y="32"/>
                    <a:pt x="670" y="95"/>
                  </a:cubicBezTo>
                  <a:cubicBezTo>
                    <a:pt x="442" y="133"/>
                    <a:pt x="213" y="187"/>
                    <a:pt x="0" y="270"/>
                  </a:cubicBezTo>
                  <a:cubicBezTo>
                    <a:pt x="107" y="377"/>
                    <a:pt x="183" y="514"/>
                    <a:pt x="236" y="658"/>
                  </a:cubicBezTo>
                  <a:cubicBezTo>
                    <a:pt x="259" y="750"/>
                    <a:pt x="274" y="841"/>
                    <a:pt x="282" y="940"/>
                  </a:cubicBezTo>
                  <a:cubicBezTo>
                    <a:pt x="487" y="993"/>
                    <a:pt x="693" y="1031"/>
                    <a:pt x="906" y="1069"/>
                  </a:cubicBezTo>
                  <a:cubicBezTo>
                    <a:pt x="1362" y="963"/>
                    <a:pt x="1834" y="894"/>
                    <a:pt x="2306" y="879"/>
                  </a:cubicBezTo>
                  <a:cubicBezTo>
                    <a:pt x="2412" y="871"/>
                    <a:pt x="2519" y="871"/>
                    <a:pt x="2625" y="864"/>
                  </a:cubicBezTo>
                  <a:cubicBezTo>
                    <a:pt x="2496" y="582"/>
                    <a:pt x="2359" y="293"/>
                    <a:pt x="2222" y="4"/>
                  </a:cubicBezTo>
                  <a:cubicBezTo>
                    <a:pt x="2134" y="2"/>
                    <a:pt x="2047" y="0"/>
                    <a:pt x="196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2"/>
            <p:cNvSpPr/>
            <p:nvPr/>
          </p:nvSpPr>
          <p:spPr>
            <a:xfrm rot="1562754">
              <a:off x="232535" y="4714550"/>
              <a:ext cx="179817" cy="38775"/>
            </a:xfrm>
            <a:custGeom>
              <a:rect b="b" l="l" r="r" t="t"/>
              <a:pathLst>
                <a:path extrusionOk="0" h="640" w="2968">
                  <a:moveTo>
                    <a:pt x="1" y="1"/>
                  </a:moveTo>
                  <a:lnTo>
                    <a:pt x="1" y="1"/>
                  </a:lnTo>
                  <a:cubicBezTo>
                    <a:pt x="130" y="206"/>
                    <a:pt x="244" y="419"/>
                    <a:pt x="351" y="640"/>
                  </a:cubicBezTo>
                  <a:cubicBezTo>
                    <a:pt x="503" y="617"/>
                    <a:pt x="647" y="594"/>
                    <a:pt x="792" y="571"/>
                  </a:cubicBezTo>
                  <a:cubicBezTo>
                    <a:pt x="1445" y="489"/>
                    <a:pt x="2103" y="456"/>
                    <a:pt x="2757" y="456"/>
                  </a:cubicBezTo>
                  <a:cubicBezTo>
                    <a:pt x="2827" y="456"/>
                    <a:pt x="2898" y="456"/>
                    <a:pt x="2968" y="457"/>
                  </a:cubicBezTo>
                  <a:cubicBezTo>
                    <a:pt x="1987" y="259"/>
                    <a:pt x="997" y="100"/>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2"/>
            <p:cNvSpPr/>
            <p:nvPr/>
          </p:nvSpPr>
          <p:spPr>
            <a:xfrm rot="1562754">
              <a:off x="191026" y="4851897"/>
              <a:ext cx="83487" cy="39683"/>
            </a:xfrm>
            <a:custGeom>
              <a:rect b="b" l="l" r="r" t="t"/>
              <a:pathLst>
                <a:path extrusionOk="0" h="655" w="1378">
                  <a:moveTo>
                    <a:pt x="1" y="0"/>
                  </a:moveTo>
                  <a:lnTo>
                    <a:pt x="1" y="0"/>
                  </a:lnTo>
                  <a:cubicBezTo>
                    <a:pt x="9" y="84"/>
                    <a:pt x="24" y="160"/>
                    <a:pt x="47" y="236"/>
                  </a:cubicBezTo>
                  <a:cubicBezTo>
                    <a:pt x="100" y="396"/>
                    <a:pt x="191" y="541"/>
                    <a:pt x="305" y="655"/>
                  </a:cubicBezTo>
                  <a:cubicBezTo>
                    <a:pt x="655" y="502"/>
                    <a:pt x="1013" y="388"/>
                    <a:pt x="1378" y="305"/>
                  </a:cubicBezTo>
                  <a:cubicBezTo>
                    <a:pt x="1203" y="282"/>
                    <a:pt x="1036" y="251"/>
                    <a:pt x="868" y="221"/>
                  </a:cubicBezTo>
                  <a:cubicBezTo>
                    <a:pt x="572" y="168"/>
                    <a:pt x="282" y="99"/>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2"/>
            <p:cNvSpPr/>
            <p:nvPr/>
          </p:nvSpPr>
          <p:spPr>
            <a:xfrm rot="1562754">
              <a:off x="332190" y="5394438"/>
              <a:ext cx="60888" cy="19872"/>
            </a:xfrm>
            <a:custGeom>
              <a:rect b="b" l="l" r="r" t="t"/>
              <a:pathLst>
                <a:path extrusionOk="0" h="328" w="1005">
                  <a:moveTo>
                    <a:pt x="868" y="0"/>
                  </a:moveTo>
                  <a:cubicBezTo>
                    <a:pt x="586" y="84"/>
                    <a:pt x="297" y="153"/>
                    <a:pt x="0" y="198"/>
                  </a:cubicBezTo>
                  <a:cubicBezTo>
                    <a:pt x="24" y="198"/>
                    <a:pt x="48" y="197"/>
                    <a:pt x="72" y="197"/>
                  </a:cubicBezTo>
                  <a:cubicBezTo>
                    <a:pt x="384" y="197"/>
                    <a:pt x="701" y="243"/>
                    <a:pt x="1004" y="328"/>
                  </a:cubicBezTo>
                  <a:lnTo>
                    <a:pt x="868" y="0"/>
                  </a:lnTo>
                  <a:close/>
                </a:path>
              </a:pathLst>
            </a:custGeom>
            <a:solidFill>
              <a:srgbClr val="B7BF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2"/>
            <p:cNvSpPr/>
            <p:nvPr/>
          </p:nvSpPr>
          <p:spPr>
            <a:xfrm rot="1562754">
              <a:off x="271527" y="5354475"/>
              <a:ext cx="99178" cy="16661"/>
            </a:xfrm>
            <a:custGeom>
              <a:rect b="b" l="l" r="r" t="t"/>
              <a:pathLst>
                <a:path extrusionOk="0" h="275" w="1637">
                  <a:moveTo>
                    <a:pt x="1" y="0"/>
                  </a:moveTo>
                  <a:cubicBezTo>
                    <a:pt x="107" y="107"/>
                    <a:pt x="229" y="198"/>
                    <a:pt x="358" y="274"/>
                  </a:cubicBezTo>
                  <a:cubicBezTo>
                    <a:pt x="784" y="191"/>
                    <a:pt x="1210" y="130"/>
                    <a:pt x="1636" y="31"/>
                  </a:cubicBezTo>
                  <a:cubicBezTo>
                    <a:pt x="1517" y="26"/>
                    <a:pt x="1397" y="24"/>
                    <a:pt x="1277" y="24"/>
                  </a:cubicBezTo>
                  <a:cubicBezTo>
                    <a:pt x="1036" y="24"/>
                    <a:pt x="794" y="31"/>
                    <a:pt x="556" y="31"/>
                  </a:cubicBezTo>
                  <a:cubicBezTo>
                    <a:pt x="381" y="23"/>
                    <a:pt x="191" y="16"/>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2"/>
            <p:cNvSpPr/>
            <p:nvPr/>
          </p:nvSpPr>
          <p:spPr>
            <a:xfrm rot="1562754">
              <a:off x="234979" y="5101741"/>
              <a:ext cx="186724" cy="66402"/>
            </a:xfrm>
            <a:custGeom>
              <a:rect b="b" l="l" r="r" t="t"/>
              <a:pathLst>
                <a:path extrusionOk="0" h="1096" w="3082">
                  <a:moveTo>
                    <a:pt x="746" y="0"/>
                  </a:moveTo>
                  <a:cubicBezTo>
                    <a:pt x="503" y="54"/>
                    <a:pt x="259" y="137"/>
                    <a:pt x="31" y="236"/>
                  </a:cubicBezTo>
                  <a:cubicBezTo>
                    <a:pt x="8" y="480"/>
                    <a:pt x="1" y="715"/>
                    <a:pt x="92" y="928"/>
                  </a:cubicBezTo>
                  <a:cubicBezTo>
                    <a:pt x="427" y="1012"/>
                    <a:pt x="761" y="1073"/>
                    <a:pt x="1104" y="1096"/>
                  </a:cubicBezTo>
                  <a:cubicBezTo>
                    <a:pt x="1522" y="1005"/>
                    <a:pt x="1941" y="951"/>
                    <a:pt x="2367" y="936"/>
                  </a:cubicBezTo>
                  <a:cubicBezTo>
                    <a:pt x="2610" y="921"/>
                    <a:pt x="2846" y="913"/>
                    <a:pt x="3082" y="913"/>
                  </a:cubicBezTo>
                  <a:cubicBezTo>
                    <a:pt x="2975" y="647"/>
                    <a:pt x="2854" y="373"/>
                    <a:pt x="2739" y="107"/>
                  </a:cubicBezTo>
                  <a:cubicBezTo>
                    <a:pt x="2632" y="109"/>
                    <a:pt x="2525" y="111"/>
                    <a:pt x="2417" y="111"/>
                  </a:cubicBezTo>
                  <a:cubicBezTo>
                    <a:pt x="1863" y="111"/>
                    <a:pt x="1308" y="77"/>
                    <a:pt x="7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2"/>
            <p:cNvSpPr/>
            <p:nvPr/>
          </p:nvSpPr>
          <p:spPr>
            <a:xfrm rot="1562754">
              <a:off x="613564" y="4199227"/>
              <a:ext cx="81184" cy="188602"/>
            </a:xfrm>
            <a:custGeom>
              <a:rect b="b" l="l" r="r" t="t"/>
              <a:pathLst>
                <a:path extrusionOk="0" h="3113" w="1340">
                  <a:moveTo>
                    <a:pt x="222" y="1"/>
                  </a:moveTo>
                  <a:cubicBezTo>
                    <a:pt x="153" y="69"/>
                    <a:pt x="77" y="145"/>
                    <a:pt x="1" y="222"/>
                  </a:cubicBezTo>
                  <a:cubicBezTo>
                    <a:pt x="168" y="921"/>
                    <a:pt x="404" y="1599"/>
                    <a:pt x="701" y="2253"/>
                  </a:cubicBezTo>
                  <a:cubicBezTo>
                    <a:pt x="830" y="2542"/>
                    <a:pt x="960" y="2831"/>
                    <a:pt x="1104" y="3113"/>
                  </a:cubicBezTo>
                  <a:cubicBezTo>
                    <a:pt x="1180" y="2930"/>
                    <a:pt x="1256" y="2747"/>
                    <a:pt x="1340" y="2565"/>
                  </a:cubicBezTo>
                  <a:cubicBezTo>
                    <a:pt x="921" y="1735"/>
                    <a:pt x="571" y="868"/>
                    <a:pt x="22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2"/>
            <p:cNvSpPr/>
            <p:nvPr/>
          </p:nvSpPr>
          <p:spPr>
            <a:xfrm rot="1562754">
              <a:off x="733392" y="4182886"/>
              <a:ext cx="39259" cy="151706"/>
            </a:xfrm>
            <a:custGeom>
              <a:rect b="b" l="l" r="r" t="t"/>
              <a:pathLst>
                <a:path extrusionOk="0" h="2504" w="648">
                  <a:moveTo>
                    <a:pt x="137" y="1"/>
                  </a:moveTo>
                  <a:cubicBezTo>
                    <a:pt x="92" y="16"/>
                    <a:pt x="46" y="31"/>
                    <a:pt x="1" y="46"/>
                  </a:cubicBezTo>
                  <a:cubicBezTo>
                    <a:pt x="16" y="876"/>
                    <a:pt x="122" y="1697"/>
                    <a:pt x="320" y="2504"/>
                  </a:cubicBezTo>
                  <a:cubicBezTo>
                    <a:pt x="427" y="2329"/>
                    <a:pt x="533" y="2154"/>
                    <a:pt x="647" y="1979"/>
                  </a:cubicBezTo>
                  <a:cubicBezTo>
                    <a:pt x="404" y="1347"/>
                    <a:pt x="267" y="678"/>
                    <a:pt x="13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2"/>
            <p:cNvSpPr/>
            <p:nvPr/>
          </p:nvSpPr>
          <p:spPr>
            <a:xfrm rot="1562754">
              <a:off x="775496" y="4189746"/>
              <a:ext cx="45681" cy="107903"/>
            </a:xfrm>
            <a:custGeom>
              <a:rect b="b" l="l" r="r" t="t"/>
              <a:pathLst>
                <a:path extrusionOk="0" h="1781" w="754">
                  <a:moveTo>
                    <a:pt x="753" y="1"/>
                  </a:moveTo>
                  <a:cubicBezTo>
                    <a:pt x="495" y="31"/>
                    <a:pt x="244" y="61"/>
                    <a:pt x="0" y="107"/>
                  </a:cubicBezTo>
                  <a:cubicBezTo>
                    <a:pt x="99" y="670"/>
                    <a:pt x="236" y="1233"/>
                    <a:pt x="411" y="1781"/>
                  </a:cubicBezTo>
                  <a:cubicBezTo>
                    <a:pt x="510" y="1629"/>
                    <a:pt x="624" y="1484"/>
                    <a:pt x="731" y="1340"/>
                  </a:cubicBezTo>
                  <a:cubicBezTo>
                    <a:pt x="723" y="1050"/>
                    <a:pt x="715" y="769"/>
                    <a:pt x="723" y="480"/>
                  </a:cubicBezTo>
                  <a:cubicBezTo>
                    <a:pt x="731" y="320"/>
                    <a:pt x="738" y="160"/>
                    <a:pt x="7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2"/>
            <p:cNvSpPr/>
            <p:nvPr/>
          </p:nvSpPr>
          <p:spPr>
            <a:xfrm rot="1562754">
              <a:off x="295465" y="5244545"/>
              <a:ext cx="44773" cy="14783"/>
            </a:xfrm>
            <a:custGeom>
              <a:rect b="b" l="l" r="r" t="t"/>
              <a:pathLst>
                <a:path extrusionOk="0" h="244" w="739">
                  <a:moveTo>
                    <a:pt x="738" y="0"/>
                  </a:moveTo>
                  <a:lnTo>
                    <a:pt x="738" y="0"/>
                  </a:lnTo>
                  <a:cubicBezTo>
                    <a:pt x="487" y="8"/>
                    <a:pt x="244" y="15"/>
                    <a:pt x="0" y="23"/>
                  </a:cubicBezTo>
                  <a:cubicBezTo>
                    <a:pt x="16" y="91"/>
                    <a:pt x="23" y="167"/>
                    <a:pt x="31" y="243"/>
                  </a:cubicBezTo>
                  <a:cubicBezTo>
                    <a:pt x="168" y="183"/>
                    <a:pt x="305" y="137"/>
                    <a:pt x="442" y="91"/>
                  </a:cubicBezTo>
                  <a:cubicBezTo>
                    <a:pt x="541" y="61"/>
                    <a:pt x="640" y="30"/>
                    <a:pt x="73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2"/>
            <p:cNvSpPr/>
            <p:nvPr/>
          </p:nvSpPr>
          <p:spPr>
            <a:xfrm rot="1562754">
              <a:off x="238784" y="4776798"/>
              <a:ext cx="193692" cy="26294"/>
            </a:xfrm>
            <a:custGeom>
              <a:rect b="b" l="l" r="r" t="t"/>
              <a:pathLst>
                <a:path extrusionOk="0" h="434" w="3197">
                  <a:moveTo>
                    <a:pt x="2227" y="1"/>
                  </a:moveTo>
                  <a:cubicBezTo>
                    <a:pt x="1483" y="1"/>
                    <a:pt x="738" y="38"/>
                    <a:pt x="1" y="159"/>
                  </a:cubicBezTo>
                  <a:cubicBezTo>
                    <a:pt x="24" y="213"/>
                    <a:pt x="31" y="258"/>
                    <a:pt x="46" y="304"/>
                  </a:cubicBezTo>
                  <a:lnTo>
                    <a:pt x="259" y="372"/>
                  </a:lnTo>
                  <a:cubicBezTo>
                    <a:pt x="343" y="395"/>
                    <a:pt x="427" y="418"/>
                    <a:pt x="510" y="433"/>
                  </a:cubicBezTo>
                  <a:cubicBezTo>
                    <a:pt x="978" y="366"/>
                    <a:pt x="1453" y="327"/>
                    <a:pt x="1931" y="327"/>
                  </a:cubicBezTo>
                  <a:cubicBezTo>
                    <a:pt x="2099" y="327"/>
                    <a:pt x="2267" y="332"/>
                    <a:pt x="2435" y="342"/>
                  </a:cubicBezTo>
                  <a:cubicBezTo>
                    <a:pt x="2686" y="350"/>
                    <a:pt x="2945" y="372"/>
                    <a:pt x="3196" y="403"/>
                  </a:cubicBezTo>
                  <a:cubicBezTo>
                    <a:pt x="3158" y="273"/>
                    <a:pt x="3120" y="144"/>
                    <a:pt x="3082" y="15"/>
                  </a:cubicBezTo>
                  <a:cubicBezTo>
                    <a:pt x="2797" y="6"/>
                    <a:pt x="2512" y="1"/>
                    <a:pt x="222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2"/>
            <p:cNvSpPr/>
            <p:nvPr/>
          </p:nvSpPr>
          <p:spPr>
            <a:xfrm rot="1562754">
              <a:off x="258054" y="5199150"/>
              <a:ext cx="153523" cy="27748"/>
            </a:xfrm>
            <a:custGeom>
              <a:rect b="b" l="l" r="r" t="t"/>
              <a:pathLst>
                <a:path extrusionOk="0" h="458" w="2534">
                  <a:moveTo>
                    <a:pt x="2359" y="1"/>
                  </a:moveTo>
                  <a:cubicBezTo>
                    <a:pt x="2275" y="8"/>
                    <a:pt x="2199" y="16"/>
                    <a:pt x="2115" y="16"/>
                  </a:cubicBezTo>
                  <a:cubicBezTo>
                    <a:pt x="1734" y="52"/>
                    <a:pt x="1352" y="69"/>
                    <a:pt x="971" y="69"/>
                  </a:cubicBezTo>
                  <a:cubicBezTo>
                    <a:pt x="713" y="69"/>
                    <a:pt x="456" y="62"/>
                    <a:pt x="198" y="46"/>
                  </a:cubicBezTo>
                  <a:cubicBezTo>
                    <a:pt x="137" y="54"/>
                    <a:pt x="69" y="69"/>
                    <a:pt x="0" y="92"/>
                  </a:cubicBezTo>
                  <a:cubicBezTo>
                    <a:pt x="267" y="183"/>
                    <a:pt x="533" y="274"/>
                    <a:pt x="715" y="457"/>
                  </a:cubicBezTo>
                  <a:cubicBezTo>
                    <a:pt x="1237" y="457"/>
                    <a:pt x="1759" y="424"/>
                    <a:pt x="2276" y="424"/>
                  </a:cubicBezTo>
                  <a:cubicBezTo>
                    <a:pt x="2362" y="424"/>
                    <a:pt x="2448" y="424"/>
                    <a:pt x="2534" y="427"/>
                  </a:cubicBezTo>
                  <a:lnTo>
                    <a:pt x="2359"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2"/>
            <p:cNvSpPr/>
            <p:nvPr/>
          </p:nvSpPr>
          <p:spPr>
            <a:xfrm rot="1562754">
              <a:off x="525149" y="4247197"/>
              <a:ext cx="118990" cy="167397"/>
            </a:xfrm>
            <a:custGeom>
              <a:rect b="b" l="l" r="r" t="t"/>
              <a:pathLst>
                <a:path extrusionOk="0" h="2763" w="1964">
                  <a:moveTo>
                    <a:pt x="190" y="0"/>
                  </a:moveTo>
                  <a:cubicBezTo>
                    <a:pt x="122" y="84"/>
                    <a:pt x="61" y="175"/>
                    <a:pt x="0" y="259"/>
                  </a:cubicBezTo>
                  <a:cubicBezTo>
                    <a:pt x="411" y="974"/>
                    <a:pt x="898" y="1644"/>
                    <a:pt x="1438" y="2260"/>
                  </a:cubicBezTo>
                  <a:cubicBezTo>
                    <a:pt x="1583" y="2427"/>
                    <a:pt x="1727" y="2595"/>
                    <a:pt x="1879" y="2762"/>
                  </a:cubicBezTo>
                  <a:cubicBezTo>
                    <a:pt x="1902" y="2671"/>
                    <a:pt x="1933" y="2564"/>
                    <a:pt x="1963" y="2465"/>
                  </a:cubicBezTo>
                  <a:lnTo>
                    <a:pt x="1955" y="2458"/>
                  </a:lnTo>
                  <a:cubicBezTo>
                    <a:pt x="1377" y="1628"/>
                    <a:pt x="784" y="814"/>
                    <a:pt x="19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2"/>
            <p:cNvSpPr/>
            <p:nvPr/>
          </p:nvSpPr>
          <p:spPr>
            <a:xfrm rot="1562754">
              <a:off x="382388" y="4373380"/>
              <a:ext cx="175698" cy="148919"/>
            </a:xfrm>
            <a:custGeom>
              <a:rect b="b" l="l" r="r" t="t"/>
              <a:pathLst>
                <a:path extrusionOk="0" h="2458" w="2900">
                  <a:moveTo>
                    <a:pt x="366" y="0"/>
                  </a:moveTo>
                  <a:cubicBezTo>
                    <a:pt x="244" y="84"/>
                    <a:pt x="115" y="153"/>
                    <a:pt x="1" y="236"/>
                  </a:cubicBezTo>
                  <a:cubicBezTo>
                    <a:pt x="191" y="396"/>
                    <a:pt x="381" y="541"/>
                    <a:pt x="579" y="685"/>
                  </a:cubicBezTo>
                  <a:cubicBezTo>
                    <a:pt x="891" y="921"/>
                    <a:pt x="1180" y="1164"/>
                    <a:pt x="1477" y="1408"/>
                  </a:cubicBezTo>
                  <a:cubicBezTo>
                    <a:pt x="1713" y="1613"/>
                    <a:pt x="1949" y="1811"/>
                    <a:pt x="2184" y="2009"/>
                  </a:cubicBezTo>
                  <a:cubicBezTo>
                    <a:pt x="2420" y="2153"/>
                    <a:pt x="2656" y="2306"/>
                    <a:pt x="2884" y="2458"/>
                  </a:cubicBezTo>
                  <a:lnTo>
                    <a:pt x="2884" y="2169"/>
                  </a:lnTo>
                  <a:cubicBezTo>
                    <a:pt x="2884" y="2070"/>
                    <a:pt x="2892" y="1956"/>
                    <a:pt x="2900" y="1857"/>
                  </a:cubicBezTo>
                  <a:cubicBezTo>
                    <a:pt x="2496" y="1621"/>
                    <a:pt x="2093" y="1385"/>
                    <a:pt x="1698" y="1142"/>
                  </a:cubicBezTo>
                  <a:cubicBezTo>
                    <a:pt x="1370" y="929"/>
                    <a:pt x="1097" y="655"/>
                    <a:pt x="807" y="396"/>
                  </a:cubicBezTo>
                  <a:cubicBezTo>
                    <a:pt x="663" y="267"/>
                    <a:pt x="518" y="130"/>
                    <a:pt x="36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2"/>
            <p:cNvSpPr/>
            <p:nvPr/>
          </p:nvSpPr>
          <p:spPr>
            <a:xfrm rot="1562754">
              <a:off x="465028" y="4320200"/>
              <a:ext cx="130501" cy="150312"/>
            </a:xfrm>
            <a:custGeom>
              <a:rect b="b" l="l" r="r" t="t"/>
              <a:pathLst>
                <a:path extrusionOk="0" h="2481" w="2154">
                  <a:moveTo>
                    <a:pt x="61" y="1"/>
                  </a:moveTo>
                  <a:cubicBezTo>
                    <a:pt x="54" y="191"/>
                    <a:pt x="39" y="381"/>
                    <a:pt x="1" y="571"/>
                  </a:cubicBezTo>
                  <a:cubicBezTo>
                    <a:pt x="320" y="891"/>
                    <a:pt x="655" y="1187"/>
                    <a:pt x="982" y="1499"/>
                  </a:cubicBezTo>
                  <a:cubicBezTo>
                    <a:pt x="1332" y="1842"/>
                    <a:pt x="1697" y="2169"/>
                    <a:pt x="2062" y="2481"/>
                  </a:cubicBezTo>
                  <a:cubicBezTo>
                    <a:pt x="2093" y="2291"/>
                    <a:pt x="2116" y="2116"/>
                    <a:pt x="2154" y="1933"/>
                  </a:cubicBezTo>
                  <a:cubicBezTo>
                    <a:pt x="1545" y="1454"/>
                    <a:pt x="967" y="936"/>
                    <a:pt x="419" y="381"/>
                  </a:cubicBezTo>
                  <a:cubicBezTo>
                    <a:pt x="305" y="252"/>
                    <a:pt x="183" y="122"/>
                    <a:pt x="6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2"/>
            <p:cNvSpPr/>
            <p:nvPr/>
          </p:nvSpPr>
          <p:spPr>
            <a:xfrm rot="1562754">
              <a:off x="507278" y="4268811"/>
              <a:ext cx="78398" cy="99602"/>
            </a:xfrm>
            <a:custGeom>
              <a:rect b="b" l="l" r="r" t="t"/>
              <a:pathLst>
                <a:path extrusionOk="0" h="1644" w="1294">
                  <a:moveTo>
                    <a:pt x="115" y="1"/>
                  </a:moveTo>
                  <a:cubicBezTo>
                    <a:pt x="61" y="107"/>
                    <a:pt x="23" y="229"/>
                    <a:pt x="1" y="343"/>
                  </a:cubicBezTo>
                  <a:cubicBezTo>
                    <a:pt x="214" y="556"/>
                    <a:pt x="411" y="777"/>
                    <a:pt x="624" y="997"/>
                  </a:cubicBezTo>
                  <a:cubicBezTo>
                    <a:pt x="830" y="1210"/>
                    <a:pt x="1058" y="1439"/>
                    <a:pt x="1294" y="1644"/>
                  </a:cubicBezTo>
                  <a:cubicBezTo>
                    <a:pt x="929" y="1203"/>
                    <a:pt x="594" y="746"/>
                    <a:pt x="282" y="275"/>
                  </a:cubicBezTo>
                  <a:cubicBezTo>
                    <a:pt x="229" y="183"/>
                    <a:pt x="168" y="92"/>
                    <a:pt x="11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2"/>
            <p:cNvSpPr/>
            <p:nvPr/>
          </p:nvSpPr>
          <p:spPr>
            <a:xfrm rot="1562754">
              <a:off x="357200" y="5454819"/>
              <a:ext cx="30050" cy="16176"/>
            </a:xfrm>
            <a:custGeom>
              <a:rect b="b" l="l" r="r" t="t"/>
              <a:pathLst>
                <a:path extrusionOk="0" h="267" w="496">
                  <a:moveTo>
                    <a:pt x="381" y="1"/>
                  </a:moveTo>
                  <a:cubicBezTo>
                    <a:pt x="260" y="46"/>
                    <a:pt x="130" y="84"/>
                    <a:pt x="1" y="115"/>
                  </a:cubicBezTo>
                  <a:cubicBezTo>
                    <a:pt x="161" y="168"/>
                    <a:pt x="328" y="221"/>
                    <a:pt x="495" y="267"/>
                  </a:cubicBezTo>
                  <a:lnTo>
                    <a:pt x="381" y="1"/>
                  </a:lnTo>
                  <a:close/>
                </a:path>
              </a:pathLst>
            </a:custGeom>
            <a:solidFill>
              <a:srgbClr val="B7BF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2"/>
            <p:cNvSpPr/>
            <p:nvPr/>
          </p:nvSpPr>
          <p:spPr>
            <a:xfrm rot="1562754">
              <a:off x="292183" y="4542805"/>
              <a:ext cx="153099" cy="66886"/>
            </a:xfrm>
            <a:custGeom>
              <a:rect b="b" l="l" r="r" t="t"/>
              <a:pathLst>
                <a:path extrusionOk="0" h="1104" w="2527">
                  <a:moveTo>
                    <a:pt x="374" y="0"/>
                  </a:moveTo>
                  <a:cubicBezTo>
                    <a:pt x="252" y="153"/>
                    <a:pt x="123" y="297"/>
                    <a:pt x="1" y="457"/>
                  </a:cubicBezTo>
                  <a:cubicBezTo>
                    <a:pt x="853" y="624"/>
                    <a:pt x="1698" y="837"/>
                    <a:pt x="2527" y="1104"/>
                  </a:cubicBezTo>
                  <a:cubicBezTo>
                    <a:pt x="1895" y="761"/>
                    <a:pt x="1272" y="419"/>
                    <a:pt x="625" y="115"/>
                  </a:cubicBezTo>
                  <a:lnTo>
                    <a:pt x="37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2"/>
            <p:cNvSpPr/>
            <p:nvPr/>
          </p:nvSpPr>
          <p:spPr>
            <a:xfrm rot="1562754">
              <a:off x="665517" y="4171132"/>
              <a:ext cx="65069" cy="173335"/>
            </a:xfrm>
            <a:custGeom>
              <a:rect b="b" l="l" r="r" t="t"/>
              <a:pathLst>
                <a:path extrusionOk="0" h="2861" w="1074">
                  <a:moveTo>
                    <a:pt x="663" y="0"/>
                  </a:moveTo>
                  <a:cubicBezTo>
                    <a:pt x="427" y="122"/>
                    <a:pt x="206" y="274"/>
                    <a:pt x="1" y="441"/>
                  </a:cubicBezTo>
                  <a:cubicBezTo>
                    <a:pt x="320" y="1255"/>
                    <a:pt x="648" y="2069"/>
                    <a:pt x="1028" y="2861"/>
                  </a:cubicBezTo>
                  <a:cubicBezTo>
                    <a:pt x="1043" y="2830"/>
                    <a:pt x="1058" y="2807"/>
                    <a:pt x="1074" y="2777"/>
                  </a:cubicBezTo>
                  <a:cubicBezTo>
                    <a:pt x="830" y="1872"/>
                    <a:pt x="693" y="936"/>
                    <a:pt x="66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2"/>
            <p:cNvSpPr/>
            <p:nvPr/>
          </p:nvSpPr>
          <p:spPr>
            <a:xfrm rot="1562754">
              <a:off x="333553" y="4414233"/>
              <a:ext cx="198720" cy="178000"/>
            </a:xfrm>
            <a:custGeom>
              <a:rect b="b" l="l" r="r" t="t"/>
              <a:pathLst>
                <a:path extrusionOk="0" h="2938" w="3280">
                  <a:moveTo>
                    <a:pt x="1" y="1"/>
                  </a:moveTo>
                  <a:cubicBezTo>
                    <a:pt x="1" y="252"/>
                    <a:pt x="138" y="510"/>
                    <a:pt x="282" y="777"/>
                  </a:cubicBezTo>
                  <a:cubicBezTo>
                    <a:pt x="830" y="1187"/>
                    <a:pt x="1416" y="1537"/>
                    <a:pt x="1956" y="1956"/>
                  </a:cubicBezTo>
                  <a:cubicBezTo>
                    <a:pt x="2291" y="2199"/>
                    <a:pt x="2610" y="2450"/>
                    <a:pt x="2937" y="2701"/>
                  </a:cubicBezTo>
                  <a:cubicBezTo>
                    <a:pt x="3051" y="2777"/>
                    <a:pt x="3166" y="2853"/>
                    <a:pt x="3280" y="2937"/>
                  </a:cubicBezTo>
                  <a:cubicBezTo>
                    <a:pt x="3264" y="2694"/>
                    <a:pt x="3257" y="2450"/>
                    <a:pt x="3249" y="2207"/>
                  </a:cubicBezTo>
                  <a:cubicBezTo>
                    <a:pt x="3067" y="2070"/>
                    <a:pt x="2884" y="1933"/>
                    <a:pt x="2709" y="1788"/>
                  </a:cubicBezTo>
                  <a:cubicBezTo>
                    <a:pt x="2565" y="1674"/>
                    <a:pt x="2420" y="1560"/>
                    <a:pt x="2283" y="1446"/>
                  </a:cubicBezTo>
                  <a:cubicBezTo>
                    <a:pt x="1804" y="1142"/>
                    <a:pt x="1332" y="845"/>
                    <a:pt x="853" y="533"/>
                  </a:cubicBezTo>
                  <a:cubicBezTo>
                    <a:pt x="571" y="343"/>
                    <a:pt x="282" y="160"/>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2"/>
            <p:cNvSpPr/>
            <p:nvPr/>
          </p:nvSpPr>
          <p:spPr>
            <a:xfrm rot="1562754">
              <a:off x="850877" y="4207577"/>
              <a:ext cx="62282" cy="71975"/>
            </a:xfrm>
            <a:custGeom>
              <a:rect b="b" l="l" r="r" t="t"/>
              <a:pathLst>
                <a:path extrusionOk="0" h="1188" w="1028">
                  <a:moveTo>
                    <a:pt x="1028" y="1"/>
                  </a:moveTo>
                  <a:lnTo>
                    <a:pt x="1028" y="1"/>
                  </a:lnTo>
                  <a:cubicBezTo>
                    <a:pt x="716" y="130"/>
                    <a:pt x="381" y="221"/>
                    <a:pt x="38" y="259"/>
                  </a:cubicBezTo>
                  <a:cubicBezTo>
                    <a:pt x="8" y="564"/>
                    <a:pt x="0" y="875"/>
                    <a:pt x="0" y="1187"/>
                  </a:cubicBezTo>
                  <a:cubicBezTo>
                    <a:pt x="328" y="777"/>
                    <a:pt x="678" y="389"/>
                    <a:pt x="10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2"/>
            <p:cNvSpPr/>
            <p:nvPr/>
          </p:nvSpPr>
          <p:spPr>
            <a:xfrm rot="1562754">
              <a:off x="308290" y="5496900"/>
              <a:ext cx="118990" cy="163217"/>
            </a:xfrm>
            <a:custGeom>
              <a:rect b="b" l="l" r="r" t="t"/>
              <a:pathLst>
                <a:path extrusionOk="0" h="2694" w="1964">
                  <a:moveTo>
                    <a:pt x="1" y="0"/>
                  </a:moveTo>
                  <a:lnTo>
                    <a:pt x="1" y="0"/>
                  </a:lnTo>
                  <a:cubicBezTo>
                    <a:pt x="648" y="875"/>
                    <a:pt x="1469" y="2108"/>
                    <a:pt x="1964" y="2693"/>
                  </a:cubicBezTo>
                  <a:cubicBezTo>
                    <a:pt x="1614" y="2267"/>
                    <a:pt x="1332" y="1796"/>
                    <a:pt x="1135" y="1278"/>
                  </a:cubicBezTo>
                  <a:cubicBezTo>
                    <a:pt x="1036" y="1096"/>
                    <a:pt x="937" y="913"/>
                    <a:pt x="853" y="715"/>
                  </a:cubicBezTo>
                  <a:cubicBezTo>
                    <a:pt x="777" y="540"/>
                    <a:pt x="708" y="358"/>
                    <a:pt x="632" y="183"/>
                  </a:cubicBezTo>
                  <a:cubicBezTo>
                    <a:pt x="427" y="122"/>
                    <a:pt x="214" y="69"/>
                    <a:pt x="1" y="0"/>
                  </a:cubicBezTo>
                  <a:close/>
                </a:path>
              </a:pathLst>
            </a:custGeom>
            <a:solidFill>
              <a:srgbClr val="B7BF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2"/>
            <p:cNvSpPr/>
            <p:nvPr/>
          </p:nvSpPr>
          <p:spPr>
            <a:xfrm rot="1562754">
              <a:off x="586558" y="4211109"/>
              <a:ext cx="52164" cy="94513"/>
            </a:xfrm>
            <a:custGeom>
              <a:rect b="b" l="l" r="r" t="t"/>
              <a:pathLst>
                <a:path extrusionOk="0" h="1560" w="861">
                  <a:moveTo>
                    <a:pt x="328" y="0"/>
                  </a:moveTo>
                  <a:cubicBezTo>
                    <a:pt x="251" y="76"/>
                    <a:pt x="183" y="160"/>
                    <a:pt x="115" y="236"/>
                  </a:cubicBezTo>
                  <a:lnTo>
                    <a:pt x="0" y="373"/>
                  </a:lnTo>
                  <a:lnTo>
                    <a:pt x="860" y="1560"/>
                  </a:lnTo>
                  <a:cubicBezTo>
                    <a:pt x="685" y="1134"/>
                    <a:pt x="525" y="700"/>
                    <a:pt x="396" y="259"/>
                  </a:cubicBezTo>
                  <a:cubicBezTo>
                    <a:pt x="373" y="175"/>
                    <a:pt x="350" y="84"/>
                    <a:pt x="32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2"/>
            <p:cNvSpPr/>
            <p:nvPr/>
          </p:nvSpPr>
          <p:spPr>
            <a:xfrm rot="1562754">
              <a:off x="449760" y="4356853"/>
              <a:ext cx="72460" cy="65069"/>
            </a:xfrm>
            <a:custGeom>
              <a:rect b="b" l="l" r="r" t="t"/>
              <a:pathLst>
                <a:path extrusionOk="0" h="1074" w="1196">
                  <a:moveTo>
                    <a:pt x="54" y="0"/>
                  </a:moveTo>
                  <a:lnTo>
                    <a:pt x="47" y="8"/>
                  </a:lnTo>
                  <a:cubicBezTo>
                    <a:pt x="31" y="23"/>
                    <a:pt x="16" y="38"/>
                    <a:pt x="1" y="54"/>
                  </a:cubicBezTo>
                  <a:cubicBezTo>
                    <a:pt x="396" y="396"/>
                    <a:pt x="769" y="769"/>
                    <a:pt x="1195" y="1073"/>
                  </a:cubicBezTo>
                  <a:cubicBezTo>
                    <a:pt x="1058" y="936"/>
                    <a:pt x="914" y="807"/>
                    <a:pt x="769" y="677"/>
                  </a:cubicBezTo>
                  <a:cubicBezTo>
                    <a:pt x="533" y="449"/>
                    <a:pt x="290" y="229"/>
                    <a:pt x="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2"/>
            <p:cNvSpPr/>
            <p:nvPr/>
          </p:nvSpPr>
          <p:spPr>
            <a:xfrm rot="1562754">
              <a:off x="206404" y="4826502"/>
              <a:ext cx="226347" cy="65008"/>
            </a:xfrm>
            <a:custGeom>
              <a:rect b="b" l="l" r="r" t="t"/>
              <a:pathLst>
                <a:path extrusionOk="0" h="1073" w="3736">
                  <a:moveTo>
                    <a:pt x="495" y="0"/>
                  </a:moveTo>
                  <a:cubicBezTo>
                    <a:pt x="358" y="23"/>
                    <a:pt x="221" y="54"/>
                    <a:pt x="76" y="84"/>
                  </a:cubicBezTo>
                  <a:cubicBezTo>
                    <a:pt x="61" y="267"/>
                    <a:pt x="23" y="449"/>
                    <a:pt x="0" y="624"/>
                  </a:cubicBezTo>
                  <a:cubicBezTo>
                    <a:pt x="381" y="769"/>
                    <a:pt x="784" y="860"/>
                    <a:pt x="1187" y="921"/>
                  </a:cubicBezTo>
                  <a:cubicBezTo>
                    <a:pt x="1666" y="989"/>
                    <a:pt x="2153" y="1035"/>
                    <a:pt x="2640" y="1058"/>
                  </a:cubicBezTo>
                  <a:cubicBezTo>
                    <a:pt x="2754" y="1065"/>
                    <a:pt x="2868" y="1073"/>
                    <a:pt x="2982" y="1073"/>
                  </a:cubicBezTo>
                  <a:cubicBezTo>
                    <a:pt x="3234" y="1050"/>
                    <a:pt x="3485" y="1035"/>
                    <a:pt x="3736" y="1027"/>
                  </a:cubicBezTo>
                  <a:cubicBezTo>
                    <a:pt x="3622" y="784"/>
                    <a:pt x="3523" y="540"/>
                    <a:pt x="3431" y="289"/>
                  </a:cubicBezTo>
                  <a:lnTo>
                    <a:pt x="3264" y="289"/>
                  </a:lnTo>
                  <a:cubicBezTo>
                    <a:pt x="2518" y="289"/>
                    <a:pt x="1773" y="236"/>
                    <a:pt x="1042" y="107"/>
                  </a:cubicBezTo>
                  <a:cubicBezTo>
                    <a:pt x="860" y="76"/>
                    <a:pt x="677" y="38"/>
                    <a:pt x="4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2"/>
            <p:cNvSpPr/>
            <p:nvPr/>
          </p:nvSpPr>
          <p:spPr>
            <a:xfrm rot="1562754">
              <a:off x="210675" y="4923793"/>
              <a:ext cx="218107" cy="41986"/>
            </a:xfrm>
            <a:custGeom>
              <a:rect b="b" l="l" r="r" t="t"/>
              <a:pathLst>
                <a:path extrusionOk="0" h="693" w="3600">
                  <a:moveTo>
                    <a:pt x="2275" y="0"/>
                  </a:moveTo>
                  <a:cubicBezTo>
                    <a:pt x="2146" y="8"/>
                    <a:pt x="2017" y="23"/>
                    <a:pt x="1895" y="38"/>
                  </a:cubicBezTo>
                  <a:cubicBezTo>
                    <a:pt x="1248" y="107"/>
                    <a:pt x="609" y="251"/>
                    <a:pt x="0" y="464"/>
                  </a:cubicBezTo>
                  <a:lnTo>
                    <a:pt x="38" y="479"/>
                  </a:lnTo>
                  <a:cubicBezTo>
                    <a:pt x="183" y="533"/>
                    <a:pt x="328" y="571"/>
                    <a:pt x="480" y="593"/>
                  </a:cubicBezTo>
                  <a:cubicBezTo>
                    <a:pt x="852" y="657"/>
                    <a:pt x="1229" y="672"/>
                    <a:pt x="1607" y="672"/>
                  </a:cubicBezTo>
                  <a:cubicBezTo>
                    <a:pt x="1863" y="672"/>
                    <a:pt x="2119" y="665"/>
                    <a:pt x="2374" y="662"/>
                  </a:cubicBezTo>
                  <a:cubicBezTo>
                    <a:pt x="2777" y="662"/>
                    <a:pt x="3188" y="677"/>
                    <a:pt x="3599" y="692"/>
                  </a:cubicBezTo>
                  <a:cubicBezTo>
                    <a:pt x="3515" y="533"/>
                    <a:pt x="3439" y="373"/>
                    <a:pt x="3356" y="213"/>
                  </a:cubicBezTo>
                  <a:cubicBezTo>
                    <a:pt x="3318" y="145"/>
                    <a:pt x="3287" y="76"/>
                    <a:pt x="3249" y="8"/>
                  </a:cubicBezTo>
                  <a:lnTo>
                    <a:pt x="3082" y="8"/>
                  </a:lnTo>
                  <a:cubicBezTo>
                    <a:pt x="2815" y="8"/>
                    <a:pt x="2542" y="8"/>
                    <a:pt x="227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2"/>
            <p:cNvSpPr/>
            <p:nvPr/>
          </p:nvSpPr>
          <p:spPr>
            <a:xfrm rot="1562754">
              <a:off x="330333" y="4526948"/>
              <a:ext cx="169215" cy="103783"/>
            </a:xfrm>
            <a:custGeom>
              <a:rect b="b" l="l" r="r" t="t"/>
              <a:pathLst>
                <a:path extrusionOk="0" h="1713" w="2793">
                  <a:moveTo>
                    <a:pt x="92" y="0"/>
                  </a:moveTo>
                  <a:cubicBezTo>
                    <a:pt x="77" y="92"/>
                    <a:pt x="46" y="191"/>
                    <a:pt x="1" y="274"/>
                  </a:cubicBezTo>
                  <a:lnTo>
                    <a:pt x="411" y="465"/>
                  </a:lnTo>
                  <a:cubicBezTo>
                    <a:pt x="769" y="632"/>
                    <a:pt x="1119" y="822"/>
                    <a:pt x="1469" y="1012"/>
                  </a:cubicBezTo>
                  <a:cubicBezTo>
                    <a:pt x="1910" y="1248"/>
                    <a:pt x="2351" y="1476"/>
                    <a:pt x="2793" y="1712"/>
                  </a:cubicBezTo>
                  <a:lnTo>
                    <a:pt x="2785" y="1606"/>
                  </a:lnTo>
                  <a:lnTo>
                    <a:pt x="2618" y="1484"/>
                  </a:lnTo>
                  <a:cubicBezTo>
                    <a:pt x="2526" y="1408"/>
                    <a:pt x="2420" y="1332"/>
                    <a:pt x="2321" y="1256"/>
                  </a:cubicBezTo>
                  <a:cubicBezTo>
                    <a:pt x="1865" y="936"/>
                    <a:pt x="1385" y="647"/>
                    <a:pt x="898" y="388"/>
                  </a:cubicBezTo>
                  <a:cubicBezTo>
                    <a:pt x="640" y="244"/>
                    <a:pt x="366" y="115"/>
                    <a:pt x="9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2"/>
            <p:cNvSpPr/>
            <p:nvPr/>
          </p:nvSpPr>
          <p:spPr>
            <a:xfrm rot="1562754">
              <a:off x="277462" y="5268927"/>
              <a:ext cx="134681" cy="68764"/>
            </a:xfrm>
            <a:custGeom>
              <a:rect b="b" l="l" r="r" t="t"/>
              <a:pathLst>
                <a:path extrusionOk="0" h="1135" w="2223">
                  <a:moveTo>
                    <a:pt x="1774" y="1"/>
                  </a:moveTo>
                  <a:cubicBezTo>
                    <a:pt x="1386" y="107"/>
                    <a:pt x="982" y="183"/>
                    <a:pt x="594" y="305"/>
                  </a:cubicBezTo>
                  <a:cubicBezTo>
                    <a:pt x="397" y="366"/>
                    <a:pt x="199" y="442"/>
                    <a:pt x="9" y="533"/>
                  </a:cubicBezTo>
                  <a:cubicBezTo>
                    <a:pt x="1" y="678"/>
                    <a:pt x="16" y="815"/>
                    <a:pt x="54" y="959"/>
                  </a:cubicBezTo>
                  <a:cubicBezTo>
                    <a:pt x="62" y="997"/>
                    <a:pt x="77" y="1043"/>
                    <a:pt x="92" y="1081"/>
                  </a:cubicBezTo>
                  <a:cubicBezTo>
                    <a:pt x="404" y="1119"/>
                    <a:pt x="716" y="1127"/>
                    <a:pt x="1028" y="1127"/>
                  </a:cubicBezTo>
                  <a:cubicBezTo>
                    <a:pt x="1226" y="1127"/>
                    <a:pt x="1426" y="1125"/>
                    <a:pt x="1625" y="1125"/>
                  </a:cubicBezTo>
                  <a:cubicBezTo>
                    <a:pt x="1825" y="1125"/>
                    <a:pt x="2025" y="1127"/>
                    <a:pt x="2222" y="1134"/>
                  </a:cubicBezTo>
                  <a:cubicBezTo>
                    <a:pt x="2078" y="754"/>
                    <a:pt x="1926" y="374"/>
                    <a:pt x="177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2"/>
            <p:cNvSpPr/>
            <p:nvPr/>
          </p:nvSpPr>
          <p:spPr>
            <a:xfrm rot="1562754">
              <a:off x="250440" y="4595106"/>
              <a:ext cx="226408" cy="83002"/>
            </a:xfrm>
            <a:custGeom>
              <a:rect b="b" l="l" r="r" t="t"/>
              <a:pathLst>
                <a:path extrusionOk="0" h="1370" w="3737">
                  <a:moveTo>
                    <a:pt x="16" y="0"/>
                  </a:moveTo>
                  <a:lnTo>
                    <a:pt x="1" y="38"/>
                  </a:lnTo>
                  <a:lnTo>
                    <a:pt x="198" y="114"/>
                  </a:lnTo>
                  <a:cubicBezTo>
                    <a:pt x="1096" y="419"/>
                    <a:pt x="2001" y="685"/>
                    <a:pt x="2892" y="1027"/>
                  </a:cubicBezTo>
                  <a:cubicBezTo>
                    <a:pt x="3173" y="1142"/>
                    <a:pt x="3455" y="1256"/>
                    <a:pt x="3736" y="1370"/>
                  </a:cubicBezTo>
                  <a:cubicBezTo>
                    <a:pt x="3713" y="1240"/>
                    <a:pt x="3698" y="1111"/>
                    <a:pt x="3683" y="982"/>
                  </a:cubicBezTo>
                  <a:lnTo>
                    <a:pt x="3363" y="883"/>
                  </a:lnTo>
                  <a:cubicBezTo>
                    <a:pt x="2268" y="540"/>
                    <a:pt x="1149" y="206"/>
                    <a:pt x="1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2"/>
            <p:cNvSpPr/>
            <p:nvPr/>
          </p:nvSpPr>
          <p:spPr>
            <a:xfrm rot="1562754">
              <a:off x="229817" y="4616301"/>
              <a:ext cx="239797" cy="88091"/>
            </a:xfrm>
            <a:custGeom>
              <a:rect b="b" l="l" r="r" t="t"/>
              <a:pathLst>
                <a:path extrusionOk="0" h="1454" w="3958">
                  <a:moveTo>
                    <a:pt x="47" y="0"/>
                  </a:moveTo>
                  <a:lnTo>
                    <a:pt x="47" y="0"/>
                  </a:lnTo>
                  <a:cubicBezTo>
                    <a:pt x="1" y="419"/>
                    <a:pt x="153" y="852"/>
                    <a:pt x="366" y="1248"/>
                  </a:cubicBezTo>
                  <a:lnTo>
                    <a:pt x="937" y="1263"/>
                  </a:lnTo>
                  <a:cubicBezTo>
                    <a:pt x="1949" y="1294"/>
                    <a:pt x="2960" y="1332"/>
                    <a:pt x="3957" y="1453"/>
                  </a:cubicBezTo>
                  <a:cubicBezTo>
                    <a:pt x="3957" y="1438"/>
                    <a:pt x="3957" y="1423"/>
                    <a:pt x="3950" y="1408"/>
                  </a:cubicBezTo>
                  <a:cubicBezTo>
                    <a:pt x="3105" y="1050"/>
                    <a:pt x="2253" y="715"/>
                    <a:pt x="1386" y="441"/>
                  </a:cubicBezTo>
                  <a:cubicBezTo>
                    <a:pt x="937" y="297"/>
                    <a:pt x="488" y="160"/>
                    <a:pt x="4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2"/>
            <p:cNvSpPr/>
            <p:nvPr/>
          </p:nvSpPr>
          <p:spPr>
            <a:xfrm rot="1562754">
              <a:off x="388947" y="4118202"/>
              <a:ext cx="361877" cy="1471377"/>
            </a:xfrm>
            <a:custGeom>
              <a:rect b="b" l="l" r="r" t="t"/>
              <a:pathLst>
                <a:path extrusionOk="0" h="24286" w="5973">
                  <a:moveTo>
                    <a:pt x="4078" y="1"/>
                  </a:moveTo>
                  <a:cubicBezTo>
                    <a:pt x="3964" y="92"/>
                    <a:pt x="3835" y="168"/>
                    <a:pt x="3706" y="229"/>
                  </a:cubicBezTo>
                  <a:cubicBezTo>
                    <a:pt x="1758" y="2359"/>
                    <a:pt x="46" y="4740"/>
                    <a:pt x="0" y="7784"/>
                  </a:cubicBezTo>
                  <a:cubicBezTo>
                    <a:pt x="8" y="10416"/>
                    <a:pt x="305" y="12927"/>
                    <a:pt x="1492" y="15171"/>
                  </a:cubicBezTo>
                  <a:cubicBezTo>
                    <a:pt x="2968" y="18039"/>
                    <a:pt x="3911" y="20877"/>
                    <a:pt x="5121" y="23722"/>
                  </a:cubicBezTo>
                  <a:cubicBezTo>
                    <a:pt x="5204" y="23920"/>
                    <a:pt x="5296" y="24103"/>
                    <a:pt x="5402" y="24285"/>
                  </a:cubicBezTo>
                  <a:cubicBezTo>
                    <a:pt x="4946" y="23152"/>
                    <a:pt x="4900" y="21896"/>
                    <a:pt x="5258" y="20725"/>
                  </a:cubicBezTo>
                  <a:cubicBezTo>
                    <a:pt x="5516" y="19918"/>
                    <a:pt x="5973" y="19059"/>
                    <a:pt x="5661" y="18267"/>
                  </a:cubicBezTo>
                  <a:cubicBezTo>
                    <a:pt x="5425" y="17682"/>
                    <a:pt x="4786" y="17240"/>
                    <a:pt x="4793" y="16601"/>
                  </a:cubicBezTo>
                  <a:cubicBezTo>
                    <a:pt x="4809" y="16076"/>
                    <a:pt x="5273" y="15650"/>
                    <a:pt x="5311" y="15125"/>
                  </a:cubicBezTo>
                  <a:cubicBezTo>
                    <a:pt x="5372" y="14250"/>
                    <a:pt x="4261" y="13733"/>
                    <a:pt x="4010" y="12889"/>
                  </a:cubicBezTo>
                  <a:cubicBezTo>
                    <a:pt x="3706" y="11907"/>
                    <a:pt x="4664" y="10903"/>
                    <a:pt x="4482" y="9883"/>
                  </a:cubicBezTo>
                  <a:cubicBezTo>
                    <a:pt x="4322" y="8963"/>
                    <a:pt x="3257" y="8324"/>
                    <a:pt x="3287" y="7388"/>
                  </a:cubicBezTo>
                  <a:cubicBezTo>
                    <a:pt x="3325" y="6528"/>
                    <a:pt x="4276" y="5958"/>
                    <a:pt x="4428" y="5113"/>
                  </a:cubicBezTo>
                  <a:cubicBezTo>
                    <a:pt x="4603" y="4208"/>
                    <a:pt x="3827" y="3424"/>
                    <a:pt x="3531" y="2542"/>
                  </a:cubicBezTo>
                  <a:cubicBezTo>
                    <a:pt x="3241" y="1659"/>
                    <a:pt x="3454" y="693"/>
                    <a:pt x="407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2"/>
            <p:cNvSpPr/>
            <p:nvPr/>
          </p:nvSpPr>
          <p:spPr>
            <a:xfrm rot="1562754">
              <a:off x="547135" y="4980538"/>
              <a:ext cx="57193" cy="84820"/>
            </a:xfrm>
            <a:custGeom>
              <a:rect b="b" l="l" r="r" t="t"/>
              <a:pathLst>
                <a:path extrusionOk="0" h="1400" w="944">
                  <a:moveTo>
                    <a:pt x="875" y="0"/>
                  </a:moveTo>
                  <a:cubicBezTo>
                    <a:pt x="586" y="472"/>
                    <a:pt x="297" y="936"/>
                    <a:pt x="0" y="1400"/>
                  </a:cubicBezTo>
                  <a:cubicBezTo>
                    <a:pt x="114" y="1248"/>
                    <a:pt x="221" y="1096"/>
                    <a:pt x="335" y="943"/>
                  </a:cubicBezTo>
                  <a:cubicBezTo>
                    <a:pt x="533" y="654"/>
                    <a:pt x="731" y="358"/>
                    <a:pt x="944" y="76"/>
                  </a:cubicBezTo>
                  <a:lnTo>
                    <a:pt x="875"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2"/>
            <p:cNvSpPr/>
            <p:nvPr/>
          </p:nvSpPr>
          <p:spPr>
            <a:xfrm rot="1562754">
              <a:off x="426205" y="4906796"/>
              <a:ext cx="151221" cy="228225"/>
            </a:xfrm>
            <a:custGeom>
              <a:rect b="b" l="l" r="r" t="t"/>
              <a:pathLst>
                <a:path extrusionOk="0" h="3767" w="2496">
                  <a:moveTo>
                    <a:pt x="2222" y="1"/>
                  </a:moveTo>
                  <a:cubicBezTo>
                    <a:pt x="1705" y="541"/>
                    <a:pt x="1225" y="1119"/>
                    <a:pt x="776" y="1720"/>
                  </a:cubicBezTo>
                  <a:cubicBezTo>
                    <a:pt x="510" y="2086"/>
                    <a:pt x="244" y="2466"/>
                    <a:pt x="0" y="2854"/>
                  </a:cubicBezTo>
                  <a:cubicBezTo>
                    <a:pt x="145" y="3158"/>
                    <a:pt x="290" y="3463"/>
                    <a:pt x="427" y="3767"/>
                  </a:cubicBezTo>
                  <a:cubicBezTo>
                    <a:pt x="1081" y="2618"/>
                    <a:pt x="1804" y="1507"/>
                    <a:pt x="2496" y="381"/>
                  </a:cubicBezTo>
                  <a:cubicBezTo>
                    <a:pt x="2397" y="260"/>
                    <a:pt x="2306" y="138"/>
                    <a:pt x="222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2"/>
            <p:cNvSpPr/>
            <p:nvPr/>
          </p:nvSpPr>
          <p:spPr>
            <a:xfrm rot="1562754">
              <a:off x="471326" y="4578303"/>
              <a:ext cx="197327" cy="234708"/>
            </a:xfrm>
            <a:custGeom>
              <a:rect b="b" l="l" r="r" t="t"/>
              <a:pathLst>
                <a:path extrusionOk="0" h="3874" w="3257">
                  <a:moveTo>
                    <a:pt x="3150" y="1"/>
                  </a:moveTo>
                  <a:lnTo>
                    <a:pt x="3120" y="31"/>
                  </a:lnTo>
                  <a:cubicBezTo>
                    <a:pt x="2694" y="419"/>
                    <a:pt x="2260" y="815"/>
                    <a:pt x="1834" y="1210"/>
                  </a:cubicBezTo>
                  <a:cubicBezTo>
                    <a:pt x="1164" y="1819"/>
                    <a:pt x="548" y="2489"/>
                    <a:pt x="0" y="3204"/>
                  </a:cubicBezTo>
                  <a:cubicBezTo>
                    <a:pt x="38" y="3432"/>
                    <a:pt x="69" y="3653"/>
                    <a:pt x="115" y="3873"/>
                  </a:cubicBezTo>
                  <a:cubicBezTo>
                    <a:pt x="830" y="2770"/>
                    <a:pt x="1613" y="1690"/>
                    <a:pt x="2595" y="807"/>
                  </a:cubicBezTo>
                  <a:cubicBezTo>
                    <a:pt x="2815" y="617"/>
                    <a:pt x="3036" y="427"/>
                    <a:pt x="3257" y="252"/>
                  </a:cubicBezTo>
                  <a:cubicBezTo>
                    <a:pt x="3219" y="168"/>
                    <a:pt x="3181" y="84"/>
                    <a:pt x="315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2"/>
            <p:cNvSpPr/>
            <p:nvPr/>
          </p:nvSpPr>
          <p:spPr>
            <a:xfrm rot="1562754">
              <a:off x="594663" y="4555495"/>
              <a:ext cx="110205" cy="120807"/>
            </a:xfrm>
            <a:custGeom>
              <a:rect b="b" l="l" r="r" t="t"/>
              <a:pathLst>
                <a:path extrusionOk="0" h="1994" w="1819">
                  <a:moveTo>
                    <a:pt x="1819" y="0"/>
                  </a:moveTo>
                  <a:lnTo>
                    <a:pt x="1819" y="0"/>
                  </a:lnTo>
                  <a:cubicBezTo>
                    <a:pt x="1674" y="122"/>
                    <a:pt x="1537" y="244"/>
                    <a:pt x="1408" y="381"/>
                  </a:cubicBezTo>
                  <a:cubicBezTo>
                    <a:pt x="898" y="883"/>
                    <a:pt x="426" y="1423"/>
                    <a:pt x="0" y="1993"/>
                  </a:cubicBezTo>
                  <a:cubicBezTo>
                    <a:pt x="160" y="1834"/>
                    <a:pt x="320" y="1681"/>
                    <a:pt x="487" y="1537"/>
                  </a:cubicBezTo>
                  <a:cubicBezTo>
                    <a:pt x="913" y="1157"/>
                    <a:pt x="1324" y="753"/>
                    <a:pt x="1750" y="381"/>
                  </a:cubicBezTo>
                  <a:lnTo>
                    <a:pt x="1750" y="350"/>
                  </a:lnTo>
                  <a:cubicBezTo>
                    <a:pt x="1758" y="228"/>
                    <a:pt x="1781" y="114"/>
                    <a:pt x="181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2"/>
            <p:cNvSpPr/>
            <p:nvPr/>
          </p:nvSpPr>
          <p:spPr>
            <a:xfrm rot="1562754">
              <a:off x="419977" y="4781736"/>
              <a:ext cx="194540" cy="268272"/>
            </a:xfrm>
            <a:custGeom>
              <a:rect b="b" l="l" r="r" t="t"/>
              <a:pathLst>
                <a:path extrusionOk="0" h="4428" w="3211">
                  <a:moveTo>
                    <a:pt x="3211" y="0"/>
                  </a:moveTo>
                  <a:cubicBezTo>
                    <a:pt x="3165" y="46"/>
                    <a:pt x="3120" y="99"/>
                    <a:pt x="3074" y="152"/>
                  </a:cubicBezTo>
                  <a:cubicBezTo>
                    <a:pt x="2716" y="540"/>
                    <a:pt x="2336" y="913"/>
                    <a:pt x="1948" y="1271"/>
                  </a:cubicBezTo>
                  <a:cubicBezTo>
                    <a:pt x="1309" y="1864"/>
                    <a:pt x="639" y="2419"/>
                    <a:pt x="0" y="3005"/>
                  </a:cubicBezTo>
                  <a:cubicBezTo>
                    <a:pt x="130" y="3325"/>
                    <a:pt x="274" y="3637"/>
                    <a:pt x="434" y="3941"/>
                  </a:cubicBezTo>
                  <a:cubicBezTo>
                    <a:pt x="518" y="4101"/>
                    <a:pt x="601" y="4268"/>
                    <a:pt x="685" y="4428"/>
                  </a:cubicBezTo>
                  <a:cubicBezTo>
                    <a:pt x="769" y="4276"/>
                    <a:pt x="852" y="4124"/>
                    <a:pt x="944" y="3971"/>
                  </a:cubicBezTo>
                  <a:cubicBezTo>
                    <a:pt x="1301" y="3340"/>
                    <a:pt x="1674" y="2716"/>
                    <a:pt x="2085" y="2115"/>
                  </a:cubicBezTo>
                  <a:cubicBezTo>
                    <a:pt x="2344" y="1735"/>
                    <a:pt x="2625" y="1370"/>
                    <a:pt x="2914" y="1004"/>
                  </a:cubicBezTo>
                  <a:cubicBezTo>
                    <a:pt x="2975" y="662"/>
                    <a:pt x="3074" y="327"/>
                    <a:pt x="321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2"/>
            <p:cNvSpPr/>
            <p:nvPr/>
          </p:nvSpPr>
          <p:spPr>
            <a:xfrm rot="1562754">
              <a:off x="632980" y="4312244"/>
              <a:ext cx="147525" cy="144314"/>
            </a:xfrm>
            <a:custGeom>
              <a:rect b="b" l="l" r="r" t="t"/>
              <a:pathLst>
                <a:path extrusionOk="0" h="2382" w="2435">
                  <a:moveTo>
                    <a:pt x="2435" y="0"/>
                  </a:moveTo>
                  <a:lnTo>
                    <a:pt x="2435" y="0"/>
                  </a:lnTo>
                  <a:cubicBezTo>
                    <a:pt x="1773" y="495"/>
                    <a:pt x="1149" y="1043"/>
                    <a:pt x="563" y="1628"/>
                  </a:cubicBezTo>
                  <a:cubicBezTo>
                    <a:pt x="403" y="1781"/>
                    <a:pt x="251" y="1940"/>
                    <a:pt x="91" y="2100"/>
                  </a:cubicBezTo>
                  <a:cubicBezTo>
                    <a:pt x="61" y="2199"/>
                    <a:pt x="30" y="2290"/>
                    <a:pt x="0" y="2382"/>
                  </a:cubicBezTo>
                  <a:cubicBezTo>
                    <a:pt x="616" y="1651"/>
                    <a:pt x="1293" y="974"/>
                    <a:pt x="2016" y="350"/>
                  </a:cubicBezTo>
                  <a:cubicBezTo>
                    <a:pt x="2153" y="229"/>
                    <a:pt x="2298" y="114"/>
                    <a:pt x="243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2"/>
            <p:cNvSpPr/>
            <p:nvPr/>
          </p:nvSpPr>
          <p:spPr>
            <a:xfrm rot="1562754">
              <a:off x="431301" y="5207912"/>
              <a:ext cx="101905" cy="160491"/>
            </a:xfrm>
            <a:custGeom>
              <a:rect b="b" l="l" r="r" t="t"/>
              <a:pathLst>
                <a:path extrusionOk="0" h="2649" w="1682">
                  <a:moveTo>
                    <a:pt x="1461" y="1"/>
                  </a:moveTo>
                  <a:cubicBezTo>
                    <a:pt x="1241" y="373"/>
                    <a:pt x="1020" y="754"/>
                    <a:pt x="799" y="1127"/>
                  </a:cubicBezTo>
                  <a:cubicBezTo>
                    <a:pt x="510" y="1614"/>
                    <a:pt x="236" y="2123"/>
                    <a:pt x="1" y="2648"/>
                  </a:cubicBezTo>
                  <a:cubicBezTo>
                    <a:pt x="39" y="2595"/>
                    <a:pt x="69" y="2549"/>
                    <a:pt x="100" y="2496"/>
                  </a:cubicBezTo>
                  <a:cubicBezTo>
                    <a:pt x="366" y="2116"/>
                    <a:pt x="632" y="1735"/>
                    <a:pt x="914" y="1363"/>
                  </a:cubicBezTo>
                  <a:cubicBezTo>
                    <a:pt x="1134" y="1073"/>
                    <a:pt x="1378" y="784"/>
                    <a:pt x="1614" y="495"/>
                  </a:cubicBezTo>
                  <a:cubicBezTo>
                    <a:pt x="1636" y="472"/>
                    <a:pt x="1659" y="442"/>
                    <a:pt x="1682" y="412"/>
                  </a:cubicBezTo>
                  <a:cubicBezTo>
                    <a:pt x="1674" y="404"/>
                    <a:pt x="1674" y="389"/>
                    <a:pt x="1667" y="373"/>
                  </a:cubicBezTo>
                  <a:cubicBezTo>
                    <a:pt x="1614" y="244"/>
                    <a:pt x="1545" y="115"/>
                    <a:pt x="146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2"/>
            <p:cNvSpPr/>
            <p:nvPr/>
          </p:nvSpPr>
          <p:spPr>
            <a:xfrm rot="1562754">
              <a:off x="590797" y="5088588"/>
              <a:ext cx="11572" cy="19448"/>
            </a:xfrm>
            <a:custGeom>
              <a:rect b="b" l="l" r="r" t="t"/>
              <a:pathLst>
                <a:path extrusionOk="0" h="321" w="191">
                  <a:moveTo>
                    <a:pt x="191" y="0"/>
                  </a:moveTo>
                  <a:lnTo>
                    <a:pt x="1" y="320"/>
                  </a:lnTo>
                  <a:cubicBezTo>
                    <a:pt x="39" y="274"/>
                    <a:pt x="84" y="221"/>
                    <a:pt x="122" y="175"/>
                  </a:cubicBezTo>
                  <a:cubicBezTo>
                    <a:pt x="145" y="115"/>
                    <a:pt x="168" y="61"/>
                    <a:pt x="191" y="0"/>
                  </a:cubicBezTo>
                  <a:close/>
                </a:path>
              </a:pathLst>
            </a:custGeom>
            <a:solidFill>
              <a:srgbClr val="898F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2"/>
            <p:cNvSpPr/>
            <p:nvPr/>
          </p:nvSpPr>
          <p:spPr>
            <a:xfrm rot="1562754">
              <a:off x="426032" y="4982535"/>
              <a:ext cx="158613" cy="265970"/>
            </a:xfrm>
            <a:custGeom>
              <a:rect b="b" l="l" r="r" t="t"/>
              <a:pathLst>
                <a:path extrusionOk="0" h="4390" w="2618">
                  <a:moveTo>
                    <a:pt x="2405" y="0"/>
                  </a:moveTo>
                  <a:cubicBezTo>
                    <a:pt x="2169" y="304"/>
                    <a:pt x="1956" y="632"/>
                    <a:pt x="1728" y="951"/>
                  </a:cubicBezTo>
                  <a:cubicBezTo>
                    <a:pt x="1446" y="1362"/>
                    <a:pt x="1142" y="1750"/>
                    <a:pt x="830" y="2146"/>
                  </a:cubicBezTo>
                  <a:cubicBezTo>
                    <a:pt x="548" y="2511"/>
                    <a:pt x="267" y="2884"/>
                    <a:pt x="1" y="3272"/>
                  </a:cubicBezTo>
                  <a:cubicBezTo>
                    <a:pt x="160" y="3644"/>
                    <a:pt x="320" y="4017"/>
                    <a:pt x="480" y="4390"/>
                  </a:cubicBezTo>
                  <a:cubicBezTo>
                    <a:pt x="564" y="4230"/>
                    <a:pt x="655" y="4070"/>
                    <a:pt x="746" y="3911"/>
                  </a:cubicBezTo>
                  <a:cubicBezTo>
                    <a:pt x="959" y="3431"/>
                    <a:pt x="1165" y="2944"/>
                    <a:pt x="1416" y="2488"/>
                  </a:cubicBezTo>
                  <a:cubicBezTo>
                    <a:pt x="1652" y="2047"/>
                    <a:pt x="1910" y="1613"/>
                    <a:pt x="2161" y="1179"/>
                  </a:cubicBezTo>
                  <a:cubicBezTo>
                    <a:pt x="2313" y="921"/>
                    <a:pt x="2473" y="647"/>
                    <a:pt x="2618" y="381"/>
                  </a:cubicBezTo>
                  <a:cubicBezTo>
                    <a:pt x="2564" y="244"/>
                    <a:pt x="2488" y="114"/>
                    <a:pt x="240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2"/>
            <p:cNvSpPr/>
            <p:nvPr/>
          </p:nvSpPr>
          <p:spPr>
            <a:xfrm rot="1562754">
              <a:off x="405629" y="5258152"/>
              <a:ext cx="103298" cy="184422"/>
            </a:xfrm>
            <a:custGeom>
              <a:rect b="b" l="l" r="r" t="t"/>
              <a:pathLst>
                <a:path extrusionOk="0" h="3044" w="1705">
                  <a:moveTo>
                    <a:pt x="1704" y="0"/>
                  </a:moveTo>
                  <a:cubicBezTo>
                    <a:pt x="1453" y="297"/>
                    <a:pt x="1210" y="601"/>
                    <a:pt x="982" y="913"/>
                  </a:cubicBezTo>
                  <a:cubicBezTo>
                    <a:pt x="647" y="1369"/>
                    <a:pt x="327" y="1841"/>
                    <a:pt x="0" y="2313"/>
                  </a:cubicBezTo>
                  <a:cubicBezTo>
                    <a:pt x="99" y="2556"/>
                    <a:pt x="190" y="2800"/>
                    <a:pt x="289" y="3043"/>
                  </a:cubicBezTo>
                  <a:cubicBezTo>
                    <a:pt x="594" y="2465"/>
                    <a:pt x="936" y="1910"/>
                    <a:pt x="1309" y="1369"/>
                  </a:cubicBezTo>
                  <a:lnTo>
                    <a:pt x="1484" y="1096"/>
                  </a:lnTo>
                  <a:cubicBezTo>
                    <a:pt x="1621" y="746"/>
                    <a:pt x="1697" y="373"/>
                    <a:pt x="170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2"/>
            <p:cNvSpPr/>
            <p:nvPr/>
          </p:nvSpPr>
          <p:spPr>
            <a:xfrm rot="1562754">
              <a:off x="695416" y="4239690"/>
              <a:ext cx="154917" cy="167822"/>
            </a:xfrm>
            <a:custGeom>
              <a:rect b="b" l="l" r="r" t="t"/>
              <a:pathLst>
                <a:path extrusionOk="0" h="2770" w="2557">
                  <a:moveTo>
                    <a:pt x="2557" y="0"/>
                  </a:moveTo>
                  <a:lnTo>
                    <a:pt x="2557" y="0"/>
                  </a:lnTo>
                  <a:cubicBezTo>
                    <a:pt x="1956" y="396"/>
                    <a:pt x="1385" y="830"/>
                    <a:pt x="845" y="1294"/>
                  </a:cubicBezTo>
                  <a:cubicBezTo>
                    <a:pt x="525" y="1765"/>
                    <a:pt x="244" y="2260"/>
                    <a:pt x="0" y="2770"/>
                  </a:cubicBezTo>
                  <a:cubicBezTo>
                    <a:pt x="510" y="2268"/>
                    <a:pt x="1050" y="1796"/>
                    <a:pt x="1621" y="1355"/>
                  </a:cubicBezTo>
                  <a:cubicBezTo>
                    <a:pt x="1925" y="1126"/>
                    <a:pt x="2237" y="906"/>
                    <a:pt x="2557" y="693"/>
                  </a:cubicBezTo>
                  <a:cubicBezTo>
                    <a:pt x="2526" y="465"/>
                    <a:pt x="2526" y="229"/>
                    <a:pt x="255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2"/>
            <p:cNvSpPr/>
            <p:nvPr/>
          </p:nvSpPr>
          <p:spPr>
            <a:xfrm rot="1562754">
              <a:off x="597247" y="4309420"/>
              <a:ext cx="231436" cy="231436"/>
            </a:xfrm>
            <a:custGeom>
              <a:rect b="b" l="l" r="r" t="t"/>
              <a:pathLst>
                <a:path extrusionOk="0" h="3820" w="3820">
                  <a:moveTo>
                    <a:pt x="3554" y="1"/>
                  </a:moveTo>
                  <a:cubicBezTo>
                    <a:pt x="2557" y="746"/>
                    <a:pt x="1644" y="1591"/>
                    <a:pt x="822" y="2526"/>
                  </a:cubicBezTo>
                  <a:cubicBezTo>
                    <a:pt x="556" y="2823"/>
                    <a:pt x="305" y="3135"/>
                    <a:pt x="69" y="3462"/>
                  </a:cubicBezTo>
                  <a:cubicBezTo>
                    <a:pt x="46" y="3576"/>
                    <a:pt x="24" y="3698"/>
                    <a:pt x="1" y="3820"/>
                  </a:cubicBezTo>
                  <a:cubicBezTo>
                    <a:pt x="526" y="3287"/>
                    <a:pt x="1104" y="2808"/>
                    <a:pt x="1667" y="2321"/>
                  </a:cubicBezTo>
                  <a:cubicBezTo>
                    <a:pt x="2123" y="1925"/>
                    <a:pt x="2580" y="1537"/>
                    <a:pt x="3036" y="1157"/>
                  </a:cubicBezTo>
                  <a:cubicBezTo>
                    <a:pt x="3287" y="944"/>
                    <a:pt x="3546" y="723"/>
                    <a:pt x="3820" y="518"/>
                  </a:cubicBezTo>
                  <a:cubicBezTo>
                    <a:pt x="3721" y="343"/>
                    <a:pt x="3630" y="175"/>
                    <a:pt x="355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2"/>
            <p:cNvSpPr/>
            <p:nvPr/>
          </p:nvSpPr>
          <p:spPr>
            <a:xfrm rot="1562754">
              <a:off x="369418" y="5394311"/>
              <a:ext cx="51195" cy="182604"/>
            </a:xfrm>
            <a:custGeom>
              <a:rect b="b" l="l" r="r" t="t"/>
              <a:pathLst>
                <a:path extrusionOk="0" h="3014" w="845">
                  <a:moveTo>
                    <a:pt x="571" y="1"/>
                  </a:moveTo>
                  <a:cubicBezTo>
                    <a:pt x="418" y="244"/>
                    <a:pt x="282" y="503"/>
                    <a:pt x="145" y="761"/>
                  </a:cubicBezTo>
                  <a:cubicBezTo>
                    <a:pt x="91" y="853"/>
                    <a:pt x="46" y="959"/>
                    <a:pt x="0" y="1058"/>
                  </a:cubicBezTo>
                  <a:cubicBezTo>
                    <a:pt x="190" y="1522"/>
                    <a:pt x="380" y="1986"/>
                    <a:pt x="571" y="2450"/>
                  </a:cubicBezTo>
                  <a:cubicBezTo>
                    <a:pt x="647" y="2648"/>
                    <a:pt x="746" y="2831"/>
                    <a:pt x="845" y="3013"/>
                  </a:cubicBezTo>
                  <a:cubicBezTo>
                    <a:pt x="472" y="2055"/>
                    <a:pt x="373" y="1012"/>
                    <a:pt x="57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2"/>
            <p:cNvSpPr/>
            <p:nvPr/>
          </p:nvSpPr>
          <p:spPr>
            <a:xfrm rot="1562754">
              <a:off x="558099" y="4356838"/>
              <a:ext cx="256337" cy="275239"/>
            </a:xfrm>
            <a:custGeom>
              <a:rect b="b" l="l" r="r" t="t"/>
              <a:pathLst>
                <a:path extrusionOk="0" h="4543" w="4231">
                  <a:moveTo>
                    <a:pt x="4094" y="0"/>
                  </a:moveTo>
                  <a:cubicBezTo>
                    <a:pt x="3774" y="251"/>
                    <a:pt x="3455" y="518"/>
                    <a:pt x="3143" y="791"/>
                  </a:cubicBezTo>
                  <a:cubicBezTo>
                    <a:pt x="2664" y="1195"/>
                    <a:pt x="2192" y="1598"/>
                    <a:pt x="1713" y="2001"/>
                  </a:cubicBezTo>
                  <a:cubicBezTo>
                    <a:pt x="1119" y="2496"/>
                    <a:pt x="556" y="3021"/>
                    <a:pt x="31" y="3584"/>
                  </a:cubicBezTo>
                  <a:cubicBezTo>
                    <a:pt x="16" y="3751"/>
                    <a:pt x="8" y="3918"/>
                    <a:pt x="1" y="4086"/>
                  </a:cubicBezTo>
                  <a:lnTo>
                    <a:pt x="1" y="4542"/>
                  </a:lnTo>
                  <a:cubicBezTo>
                    <a:pt x="701" y="3462"/>
                    <a:pt x="1515" y="2450"/>
                    <a:pt x="2496" y="1613"/>
                  </a:cubicBezTo>
                  <a:cubicBezTo>
                    <a:pt x="3052" y="1134"/>
                    <a:pt x="3645" y="708"/>
                    <a:pt x="4231" y="266"/>
                  </a:cubicBezTo>
                  <a:cubicBezTo>
                    <a:pt x="4185" y="175"/>
                    <a:pt x="4140" y="91"/>
                    <a:pt x="409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2"/>
            <p:cNvSpPr/>
            <p:nvPr/>
          </p:nvSpPr>
          <p:spPr>
            <a:xfrm rot="1562754">
              <a:off x="844291" y="4197467"/>
              <a:ext cx="91787" cy="94513"/>
            </a:xfrm>
            <a:custGeom>
              <a:rect b="b" l="l" r="r" t="t"/>
              <a:pathLst>
                <a:path extrusionOk="0" h="1560" w="1515">
                  <a:moveTo>
                    <a:pt x="1514" y="0"/>
                  </a:moveTo>
                  <a:cubicBezTo>
                    <a:pt x="1400" y="92"/>
                    <a:pt x="1278" y="168"/>
                    <a:pt x="1142" y="229"/>
                  </a:cubicBezTo>
                  <a:cubicBezTo>
                    <a:pt x="746" y="655"/>
                    <a:pt x="366" y="1103"/>
                    <a:pt x="0" y="1560"/>
                  </a:cubicBezTo>
                  <a:cubicBezTo>
                    <a:pt x="320" y="1317"/>
                    <a:pt x="655" y="1096"/>
                    <a:pt x="997" y="875"/>
                  </a:cubicBezTo>
                  <a:cubicBezTo>
                    <a:pt x="1111" y="548"/>
                    <a:pt x="1286" y="251"/>
                    <a:pt x="15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2"/>
            <p:cNvSpPr/>
            <p:nvPr/>
          </p:nvSpPr>
          <p:spPr>
            <a:xfrm rot="1562754">
              <a:off x="564510" y="4639456"/>
              <a:ext cx="127714" cy="122261"/>
            </a:xfrm>
            <a:custGeom>
              <a:rect b="b" l="l" r="r" t="t"/>
              <a:pathLst>
                <a:path extrusionOk="0" h="2018" w="2108">
                  <a:moveTo>
                    <a:pt x="1994" y="1"/>
                  </a:moveTo>
                  <a:cubicBezTo>
                    <a:pt x="1712" y="222"/>
                    <a:pt x="1454" y="442"/>
                    <a:pt x="1202" y="678"/>
                  </a:cubicBezTo>
                  <a:cubicBezTo>
                    <a:pt x="761" y="1089"/>
                    <a:pt x="366" y="1538"/>
                    <a:pt x="0" y="2017"/>
                  </a:cubicBezTo>
                  <a:cubicBezTo>
                    <a:pt x="464" y="1591"/>
                    <a:pt x="951" y="1195"/>
                    <a:pt x="1431" y="785"/>
                  </a:cubicBezTo>
                  <a:lnTo>
                    <a:pt x="2108" y="176"/>
                  </a:lnTo>
                  <a:cubicBezTo>
                    <a:pt x="2070" y="115"/>
                    <a:pt x="2032" y="62"/>
                    <a:pt x="199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2"/>
            <p:cNvSpPr/>
            <p:nvPr/>
          </p:nvSpPr>
          <p:spPr>
            <a:xfrm rot="1562754">
              <a:off x="569657" y="4401159"/>
              <a:ext cx="247613" cy="244341"/>
            </a:xfrm>
            <a:custGeom>
              <a:rect b="b" l="l" r="r" t="t"/>
              <a:pathLst>
                <a:path extrusionOk="0" h="4033" w="4087">
                  <a:moveTo>
                    <a:pt x="3987" y="1"/>
                  </a:moveTo>
                  <a:cubicBezTo>
                    <a:pt x="3379" y="465"/>
                    <a:pt x="2755" y="921"/>
                    <a:pt x="2177" y="1431"/>
                  </a:cubicBezTo>
                  <a:cubicBezTo>
                    <a:pt x="1629" y="1933"/>
                    <a:pt x="1127" y="2481"/>
                    <a:pt x="678" y="3074"/>
                  </a:cubicBezTo>
                  <a:cubicBezTo>
                    <a:pt x="442" y="3386"/>
                    <a:pt x="214" y="3706"/>
                    <a:pt x="1" y="4033"/>
                  </a:cubicBezTo>
                  <a:cubicBezTo>
                    <a:pt x="320" y="3691"/>
                    <a:pt x="663" y="3356"/>
                    <a:pt x="1020" y="3036"/>
                  </a:cubicBezTo>
                  <a:cubicBezTo>
                    <a:pt x="1500" y="2603"/>
                    <a:pt x="2017" y="2199"/>
                    <a:pt x="2519" y="1789"/>
                  </a:cubicBezTo>
                  <a:cubicBezTo>
                    <a:pt x="2998" y="1385"/>
                    <a:pt x="3501" y="1013"/>
                    <a:pt x="4018" y="670"/>
                  </a:cubicBezTo>
                  <a:lnTo>
                    <a:pt x="4071" y="640"/>
                  </a:lnTo>
                  <a:cubicBezTo>
                    <a:pt x="4086" y="419"/>
                    <a:pt x="4064" y="206"/>
                    <a:pt x="398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2"/>
            <p:cNvSpPr/>
            <p:nvPr/>
          </p:nvSpPr>
          <p:spPr>
            <a:xfrm rot="1562754">
              <a:off x="452692" y="4646946"/>
              <a:ext cx="221318" cy="244341"/>
            </a:xfrm>
            <a:custGeom>
              <a:rect b="b" l="l" r="r" t="t"/>
              <a:pathLst>
                <a:path extrusionOk="0" h="4033" w="3653">
                  <a:moveTo>
                    <a:pt x="3561" y="0"/>
                  </a:moveTo>
                  <a:cubicBezTo>
                    <a:pt x="3279" y="251"/>
                    <a:pt x="2998" y="502"/>
                    <a:pt x="2716" y="753"/>
                  </a:cubicBezTo>
                  <a:cubicBezTo>
                    <a:pt x="2214" y="1195"/>
                    <a:pt x="1697" y="1613"/>
                    <a:pt x="1218" y="2077"/>
                  </a:cubicBezTo>
                  <a:cubicBezTo>
                    <a:pt x="784" y="2496"/>
                    <a:pt x="373" y="2937"/>
                    <a:pt x="0" y="3409"/>
                  </a:cubicBezTo>
                  <a:cubicBezTo>
                    <a:pt x="46" y="3622"/>
                    <a:pt x="99" y="3827"/>
                    <a:pt x="160" y="4032"/>
                  </a:cubicBezTo>
                  <a:cubicBezTo>
                    <a:pt x="365" y="3804"/>
                    <a:pt x="571" y="3584"/>
                    <a:pt x="784" y="3363"/>
                  </a:cubicBezTo>
                  <a:cubicBezTo>
                    <a:pt x="1590" y="2389"/>
                    <a:pt x="2366" y="1393"/>
                    <a:pt x="3264" y="510"/>
                  </a:cubicBezTo>
                  <a:cubicBezTo>
                    <a:pt x="3393" y="381"/>
                    <a:pt x="3523" y="259"/>
                    <a:pt x="3652" y="130"/>
                  </a:cubicBezTo>
                  <a:lnTo>
                    <a:pt x="3561"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2"/>
            <p:cNvSpPr/>
            <p:nvPr/>
          </p:nvSpPr>
          <p:spPr>
            <a:xfrm rot="1562754">
              <a:off x="449786" y="4688220"/>
              <a:ext cx="226347" cy="260941"/>
            </a:xfrm>
            <a:custGeom>
              <a:rect b="b" l="l" r="r" t="t"/>
              <a:pathLst>
                <a:path extrusionOk="0" h="4307" w="3736">
                  <a:moveTo>
                    <a:pt x="3606" y="0"/>
                  </a:moveTo>
                  <a:lnTo>
                    <a:pt x="3340" y="327"/>
                  </a:lnTo>
                  <a:cubicBezTo>
                    <a:pt x="2983" y="761"/>
                    <a:pt x="2610" y="1172"/>
                    <a:pt x="2214" y="1568"/>
                  </a:cubicBezTo>
                  <a:cubicBezTo>
                    <a:pt x="1742" y="2054"/>
                    <a:pt x="1240" y="2519"/>
                    <a:pt x="761" y="3013"/>
                  </a:cubicBezTo>
                  <a:cubicBezTo>
                    <a:pt x="510" y="3317"/>
                    <a:pt x="251" y="3622"/>
                    <a:pt x="0" y="3926"/>
                  </a:cubicBezTo>
                  <a:cubicBezTo>
                    <a:pt x="46" y="4055"/>
                    <a:pt x="92" y="4185"/>
                    <a:pt x="137" y="4306"/>
                  </a:cubicBezTo>
                  <a:cubicBezTo>
                    <a:pt x="472" y="3964"/>
                    <a:pt x="807" y="3614"/>
                    <a:pt x="1134" y="3257"/>
                  </a:cubicBezTo>
                  <a:cubicBezTo>
                    <a:pt x="1613" y="2739"/>
                    <a:pt x="2085" y="2207"/>
                    <a:pt x="2549" y="1674"/>
                  </a:cubicBezTo>
                  <a:cubicBezTo>
                    <a:pt x="2922" y="1240"/>
                    <a:pt x="3310" y="837"/>
                    <a:pt x="3713" y="426"/>
                  </a:cubicBezTo>
                  <a:lnTo>
                    <a:pt x="3736" y="404"/>
                  </a:lnTo>
                  <a:cubicBezTo>
                    <a:pt x="3736" y="388"/>
                    <a:pt x="3736" y="373"/>
                    <a:pt x="3728" y="358"/>
                  </a:cubicBezTo>
                  <a:cubicBezTo>
                    <a:pt x="3698" y="236"/>
                    <a:pt x="3660" y="114"/>
                    <a:pt x="360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2"/>
            <p:cNvSpPr/>
            <p:nvPr/>
          </p:nvSpPr>
          <p:spPr>
            <a:xfrm rot="1562754">
              <a:off x="508078" y="4457769"/>
              <a:ext cx="257246" cy="293173"/>
            </a:xfrm>
            <a:custGeom>
              <a:rect b="b" l="l" r="r" t="t"/>
              <a:pathLst>
                <a:path extrusionOk="0" h="4839" w="4246">
                  <a:moveTo>
                    <a:pt x="4245" y="0"/>
                  </a:moveTo>
                  <a:cubicBezTo>
                    <a:pt x="3781" y="320"/>
                    <a:pt x="3340" y="677"/>
                    <a:pt x="2899" y="1043"/>
                  </a:cubicBezTo>
                  <a:cubicBezTo>
                    <a:pt x="2389" y="1453"/>
                    <a:pt x="1864" y="1864"/>
                    <a:pt x="1377" y="2313"/>
                  </a:cubicBezTo>
                  <a:cubicBezTo>
                    <a:pt x="883" y="2777"/>
                    <a:pt x="426" y="3272"/>
                    <a:pt x="0" y="3797"/>
                  </a:cubicBezTo>
                  <a:cubicBezTo>
                    <a:pt x="15" y="4147"/>
                    <a:pt x="46" y="4497"/>
                    <a:pt x="84" y="4839"/>
                  </a:cubicBezTo>
                  <a:lnTo>
                    <a:pt x="114" y="4786"/>
                  </a:lnTo>
                  <a:cubicBezTo>
                    <a:pt x="875" y="3607"/>
                    <a:pt x="1735" y="2450"/>
                    <a:pt x="2762" y="1476"/>
                  </a:cubicBezTo>
                  <a:cubicBezTo>
                    <a:pt x="3112" y="1157"/>
                    <a:pt x="3485" y="852"/>
                    <a:pt x="3873" y="571"/>
                  </a:cubicBezTo>
                  <a:cubicBezTo>
                    <a:pt x="4009" y="388"/>
                    <a:pt x="4131" y="198"/>
                    <a:pt x="424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2"/>
            <p:cNvSpPr/>
            <p:nvPr/>
          </p:nvSpPr>
          <p:spPr>
            <a:xfrm rot="1562754">
              <a:off x="413230" y="5127196"/>
              <a:ext cx="114809" cy="212049"/>
            </a:xfrm>
            <a:custGeom>
              <a:rect b="b" l="l" r="r" t="t"/>
              <a:pathLst>
                <a:path extrusionOk="0" h="3500" w="1895">
                  <a:moveTo>
                    <a:pt x="1484" y="0"/>
                  </a:moveTo>
                  <a:cubicBezTo>
                    <a:pt x="1233" y="365"/>
                    <a:pt x="974" y="723"/>
                    <a:pt x="723" y="1088"/>
                  </a:cubicBezTo>
                  <a:cubicBezTo>
                    <a:pt x="609" y="1271"/>
                    <a:pt x="487" y="1461"/>
                    <a:pt x="373" y="1644"/>
                  </a:cubicBezTo>
                  <a:cubicBezTo>
                    <a:pt x="312" y="1803"/>
                    <a:pt x="244" y="1956"/>
                    <a:pt x="175" y="2108"/>
                  </a:cubicBezTo>
                  <a:lnTo>
                    <a:pt x="1" y="2511"/>
                  </a:lnTo>
                  <a:cubicBezTo>
                    <a:pt x="130" y="2838"/>
                    <a:pt x="259" y="3165"/>
                    <a:pt x="396" y="3500"/>
                  </a:cubicBezTo>
                  <a:cubicBezTo>
                    <a:pt x="411" y="3454"/>
                    <a:pt x="434" y="3416"/>
                    <a:pt x="457" y="3371"/>
                  </a:cubicBezTo>
                  <a:cubicBezTo>
                    <a:pt x="883" y="2488"/>
                    <a:pt x="1408" y="1666"/>
                    <a:pt x="1895" y="822"/>
                  </a:cubicBezTo>
                  <a:cubicBezTo>
                    <a:pt x="1705" y="563"/>
                    <a:pt x="1522" y="297"/>
                    <a:pt x="148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2"/>
            <p:cNvSpPr/>
            <p:nvPr/>
          </p:nvSpPr>
          <p:spPr>
            <a:xfrm flipH="1">
              <a:off x="574414" y="2852411"/>
              <a:ext cx="858757" cy="1409088"/>
            </a:xfrm>
            <a:custGeom>
              <a:rect b="b" l="l" r="r" t="t"/>
              <a:pathLst>
                <a:path extrusionOk="0" h="23259" w="14175">
                  <a:moveTo>
                    <a:pt x="3660" y="1"/>
                  </a:moveTo>
                  <a:cubicBezTo>
                    <a:pt x="3607" y="1"/>
                    <a:pt x="3554" y="8"/>
                    <a:pt x="3501" y="8"/>
                  </a:cubicBezTo>
                  <a:lnTo>
                    <a:pt x="3470" y="8"/>
                  </a:lnTo>
                  <a:cubicBezTo>
                    <a:pt x="3288" y="31"/>
                    <a:pt x="3105" y="61"/>
                    <a:pt x="2930" y="115"/>
                  </a:cubicBezTo>
                  <a:cubicBezTo>
                    <a:pt x="2694" y="191"/>
                    <a:pt x="2458" y="282"/>
                    <a:pt x="2230" y="404"/>
                  </a:cubicBezTo>
                  <a:lnTo>
                    <a:pt x="2070" y="487"/>
                  </a:lnTo>
                  <a:lnTo>
                    <a:pt x="2055" y="495"/>
                  </a:lnTo>
                  <a:lnTo>
                    <a:pt x="1910" y="579"/>
                  </a:lnTo>
                  <a:lnTo>
                    <a:pt x="1872" y="602"/>
                  </a:lnTo>
                  <a:cubicBezTo>
                    <a:pt x="1705" y="693"/>
                    <a:pt x="1545" y="784"/>
                    <a:pt x="1386" y="868"/>
                  </a:cubicBezTo>
                  <a:lnTo>
                    <a:pt x="1317" y="906"/>
                  </a:lnTo>
                  <a:lnTo>
                    <a:pt x="1249" y="936"/>
                  </a:lnTo>
                  <a:lnTo>
                    <a:pt x="1180" y="974"/>
                  </a:lnTo>
                  <a:lnTo>
                    <a:pt x="1096" y="1012"/>
                  </a:lnTo>
                  <a:lnTo>
                    <a:pt x="1043" y="1035"/>
                  </a:lnTo>
                  <a:cubicBezTo>
                    <a:pt x="998" y="1058"/>
                    <a:pt x="952" y="1073"/>
                    <a:pt x="906" y="1096"/>
                  </a:cubicBezTo>
                  <a:lnTo>
                    <a:pt x="876" y="1111"/>
                  </a:lnTo>
                  <a:lnTo>
                    <a:pt x="769" y="1149"/>
                  </a:lnTo>
                  <a:lnTo>
                    <a:pt x="716" y="1165"/>
                  </a:lnTo>
                  <a:lnTo>
                    <a:pt x="625" y="1195"/>
                  </a:lnTo>
                  <a:lnTo>
                    <a:pt x="579" y="1210"/>
                  </a:lnTo>
                  <a:cubicBezTo>
                    <a:pt x="533" y="1225"/>
                    <a:pt x="488" y="1233"/>
                    <a:pt x="435" y="1241"/>
                  </a:cubicBezTo>
                  <a:cubicBezTo>
                    <a:pt x="321" y="1266"/>
                    <a:pt x="197" y="1281"/>
                    <a:pt x="76" y="1281"/>
                  </a:cubicBezTo>
                  <a:cubicBezTo>
                    <a:pt x="51" y="1281"/>
                    <a:pt x="26" y="1280"/>
                    <a:pt x="1" y="1279"/>
                  </a:cubicBezTo>
                  <a:lnTo>
                    <a:pt x="1" y="1279"/>
                  </a:lnTo>
                  <a:cubicBezTo>
                    <a:pt x="54" y="1286"/>
                    <a:pt x="100" y="1302"/>
                    <a:pt x="153" y="1309"/>
                  </a:cubicBezTo>
                  <a:lnTo>
                    <a:pt x="199" y="1324"/>
                  </a:lnTo>
                  <a:cubicBezTo>
                    <a:pt x="229" y="1332"/>
                    <a:pt x="267" y="1347"/>
                    <a:pt x="298" y="1355"/>
                  </a:cubicBezTo>
                  <a:lnTo>
                    <a:pt x="351" y="1378"/>
                  </a:lnTo>
                  <a:cubicBezTo>
                    <a:pt x="389" y="1385"/>
                    <a:pt x="427" y="1408"/>
                    <a:pt x="473" y="1423"/>
                  </a:cubicBezTo>
                  <a:lnTo>
                    <a:pt x="488" y="1431"/>
                  </a:lnTo>
                  <a:cubicBezTo>
                    <a:pt x="533" y="1454"/>
                    <a:pt x="579" y="1469"/>
                    <a:pt x="625" y="1492"/>
                  </a:cubicBezTo>
                  <a:lnTo>
                    <a:pt x="678" y="1515"/>
                  </a:lnTo>
                  <a:cubicBezTo>
                    <a:pt x="701" y="1530"/>
                    <a:pt x="731" y="1553"/>
                    <a:pt x="762" y="1568"/>
                  </a:cubicBezTo>
                  <a:lnTo>
                    <a:pt x="815" y="1598"/>
                  </a:lnTo>
                  <a:cubicBezTo>
                    <a:pt x="845" y="1613"/>
                    <a:pt x="876" y="1636"/>
                    <a:pt x="906" y="1651"/>
                  </a:cubicBezTo>
                  <a:lnTo>
                    <a:pt x="944" y="1674"/>
                  </a:lnTo>
                  <a:cubicBezTo>
                    <a:pt x="1096" y="1781"/>
                    <a:pt x="1233" y="1903"/>
                    <a:pt x="1363" y="2032"/>
                  </a:cubicBezTo>
                  <a:cubicBezTo>
                    <a:pt x="1401" y="2078"/>
                    <a:pt x="1439" y="2123"/>
                    <a:pt x="1477" y="2161"/>
                  </a:cubicBezTo>
                  <a:cubicBezTo>
                    <a:pt x="1515" y="2207"/>
                    <a:pt x="1553" y="2253"/>
                    <a:pt x="1583" y="2298"/>
                  </a:cubicBezTo>
                  <a:cubicBezTo>
                    <a:pt x="1659" y="2397"/>
                    <a:pt x="1720" y="2496"/>
                    <a:pt x="1774" y="2595"/>
                  </a:cubicBezTo>
                  <a:cubicBezTo>
                    <a:pt x="1850" y="2724"/>
                    <a:pt x="1903" y="2861"/>
                    <a:pt x="1949" y="3006"/>
                  </a:cubicBezTo>
                  <a:cubicBezTo>
                    <a:pt x="1979" y="3097"/>
                    <a:pt x="2002" y="3203"/>
                    <a:pt x="2025" y="3302"/>
                  </a:cubicBezTo>
                  <a:cubicBezTo>
                    <a:pt x="2047" y="3401"/>
                    <a:pt x="2063" y="3485"/>
                    <a:pt x="2078" y="3584"/>
                  </a:cubicBezTo>
                  <a:lnTo>
                    <a:pt x="2078" y="3599"/>
                  </a:lnTo>
                  <a:cubicBezTo>
                    <a:pt x="2093" y="3698"/>
                    <a:pt x="2101" y="3782"/>
                    <a:pt x="2116" y="3881"/>
                  </a:cubicBezTo>
                  <a:cubicBezTo>
                    <a:pt x="2169" y="4299"/>
                    <a:pt x="2222" y="4725"/>
                    <a:pt x="2375" y="5090"/>
                  </a:cubicBezTo>
                  <a:cubicBezTo>
                    <a:pt x="2397" y="5136"/>
                    <a:pt x="2420" y="5182"/>
                    <a:pt x="2443" y="5227"/>
                  </a:cubicBezTo>
                  <a:cubicBezTo>
                    <a:pt x="2466" y="5273"/>
                    <a:pt x="2496" y="5319"/>
                    <a:pt x="2527" y="5364"/>
                  </a:cubicBezTo>
                  <a:cubicBezTo>
                    <a:pt x="2557" y="5410"/>
                    <a:pt x="2588" y="5448"/>
                    <a:pt x="2618" y="5493"/>
                  </a:cubicBezTo>
                  <a:cubicBezTo>
                    <a:pt x="2648" y="5524"/>
                    <a:pt x="2687" y="5562"/>
                    <a:pt x="2717" y="5600"/>
                  </a:cubicBezTo>
                  <a:cubicBezTo>
                    <a:pt x="2991" y="5851"/>
                    <a:pt x="3356" y="5980"/>
                    <a:pt x="3729" y="6095"/>
                  </a:cubicBezTo>
                  <a:cubicBezTo>
                    <a:pt x="4079" y="6209"/>
                    <a:pt x="4444" y="6308"/>
                    <a:pt x="4725" y="6513"/>
                  </a:cubicBezTo>
                  <a:lnTo>
                    <a:pt x="4786" y="6559"/>
                  </a:lnTo>
                  <a:cubicBezTo>
                    <a:pt x="4817" y="6581"/>
                    <a:pt x="4840" y="6604"/>
                    <a:pt x="4862" y="6627"/>
                  </a:cubicBezTo>
                  <a:lnTo>
                    <a:pt x="4893" y="6658"/>
                  </a:lnTo>
                  <a:cubicBezTo>
                    <a:pt x="4923" y="6688"/>
                    <a:pt x="4954" y="6718"/>
                    <a:pt x="4984" y="6756"/>
                  </a:cubicBezTo>
                  <a:cubicBezTo>
                    <a:pt x="4992" y="6764"/>
                    <a:pt x="4999" y="6772"/>
                    <a:pt x="5007" y="6787"/>
                  </a:cubicBezTo>
                  <a:cubicBezTo>
                    <a:pt x="5098" y="6901"/>
                    <a:pt x="5167" y="7038"/>
                    <a:pt x="5205" y="7182"/>
                  </a:cubicBezTo>
                  <a:cubicBezTo>
                    <a:pt x="5220" y="7228"/>
                    <a:pt x="5228" y="7266"/>
                    <a:pt x="5243" y="7312"/>
                  </a:cubicBezTo>
                  <a:cubicBezTo>
                    <a:pt x="5250" y="7357"/>
                    <a:pt x="5258" y="7403"/>
                    <a:pt x="5266" y="7441"/>
                  </a:cubicBezTo>
                  <a:cubicBezTo>
                    <a:pt x="5281" y="7570"/>
                    <a:pt x="5296" y="7700"/>
                    <a:pt x="5296" y="7822"/>
                  </a:cubicBezTo>
                  <a:cubicBezTo>
                    <a:pt x="5296" y="7898"/>
                    <a:pt x="5296" y="7966"/>
                    <a:pt x="5304" y="8035"/>
                  </a:cubicBezTo>
                  <a:lnTo>
                    <a:pt x="5304" y="8415"/>
                  </a:lnTo>
                  <a:lnTo>
                    <a:pt x="5304" y="8567"/>
                  </a:lnTo>
                  <a:cubicBezTo>
                    <a:pt x="5311" y="8780"/>
                    <a:pt x="5334" y="8993"/>
                    <a:pt x="5387" y="9199"/>
                  </a:cubicBezTo>
                  <a:cubicBezTo>
                    <a:pt x="5395" y="9229"/>
                    <a:pt x="5403" y="9252"/>
                    <a:pt x="5418" y="9282"/>
                  </a:cubicBezTo>
                  <a:lnTo>
                    <a:pt x="5418" y="9290"/>
                  </a:lnTo>
                  <a:cubicBezTo>
                    <a:pt x="5425" y="9313"/>
                    <a:pt x="5433" y="9343"/>
                    <a:pt x="5441" y="9366"/>
                  </a:cubicBezTo>
                  <a:cubicBezTo>
                    <a:pt x="5441" y="9366"/>
                    <a:pt x="5448" y="9374"/>
                    <a:pt x="5448" y="9381"/>
                  </a:cubicBezTo>
                  <a:cubicBezTo>
                    <a:pt x="5456" y="9412"/>
                    <a:pt x="5471" y="9434"/>
                    <a:pt x="5486" y="9465"/>
                  </a:cubicBezTo>
                  <a:cubicBezTo>
                    <a:pt x="5501" y="9495"/>
                    <a:pt x="5501" y="9495"/>
                    <a:pt x="5509" y="9511"/>
                  </a:cubicBezTo>
                  <a:cubicBezTo>
                    <a:pt x="5714" y="9899"/>
                    <a:pt x="6080" y="10165"/>
                    <a:pt x="6460" y="10416"/>
                  </a:cubicBezTo>
                  <a:lnTo>
                    <a:pt x="6589" y="10507"/>
                  </a:lnTo>
                  <a:lnTo>
                    <a:pt x="6650" y="10545"/>
                  </a:lnTo>
                  <a:lnTo>
                    <a:pt x="6688" y="10576"/>
                  </a:lnTo>
                  <a:lnTo>
                    <a:pt x="6780" y="10636"/>
                  </a:lnTo>
                  <a:lnTo>
                    <a:pt x="6802" y="10659"/>
                  </a:lnTo>
                  <a:lnTo>
                    <a:pt x="6879" y="10713"/>
                  </a:lnTo>
                  <a:lnTo>
                    <a:pt x="6909" y="10728"/>
                  </a:lnTo>
                  <a:cubicBezTo>
                    <a:pt x="6939" y="10751"/>
                    <a:pt x="6970" y="10773"/>
                    <a:pt x="7000" y="10796"/>
                  </a:cubicBezTo>
                  <a:cubicBezTo>
                    <a:pt x="7038" y="10827"/>
                    <a:pt x="7069" y="10850"/>
                    <a:pt x="7099" y="10872"/>
                  </a:cubicBezTo>
                  <a:lnTo>
                    <a:pt x="7114" y="10888"/>
                  </a:lnTo>
                  <a:lnTo>
                    <a:pt x="7190" y="10956"/>
                  </a:lnTo>
                  <a:lnTo>
                    <a:pt x="7206" y="10971"/>
                  </a:lnTo>
                  <a:cubicBezTo>
                    <a:pt x="7236" y="11002"/>
                    <a:pt x="7267" y="11024"/>
                    <a:pt x="7289" y="11055"/>
                  </a:cubicBezTo>
                  <a:cubicBezTo>
                    <a:pt x="7449" y="11207"/>
                    <a:pt x="7571" y="11397"/>
                    <a:pt x="7647" y="11610"/>
                  </a:cubicBezTo>
                  <a:cubicBezTo>
                    <a:pt x="7685" y="11724"/>
                    <a:pt x="7708" y="11846"/>
                    <a:pt x="7723" y="11975"/>
                  </a:cubicBezTo>
                  <a:cubicBezTo>
                    <a:pt x="7731" y="12052"/>
                    <a:pt x="7731" y="12128"/>
                    <a:pt x="7731" y="12204"/>
                  </a:cubicBezTo>
                  <a:lnTo>
                    <a:pt x="7731" y="12318"/>
                  </a:lnTo>
                  <a:lnTo>
                    <a:pt x="7731" y="12325"/>
                  </a:lnTo>
                  <a:cubicBezTo>
                    <a:pt x="7731" y="12363"/>
                    <a:pt x="7731" y="12402"/>
                    <a:pt x="7723" y="12440"/>
                  </a:cubicBezTo>
                  <a:cubicBezTo>
                    <a:pt x="7700" y="12744"/>
                    <a:pt x="7655" y="13048"/>
                    <a:pt x="7655" y="13330"/>
                  </a:cubicBezTo>
                  <a:cubicBezTo>
                    <a:pt x="7655" y="13406"/>
                    <a:pt x="7662" y="13474"/>
                    <a:pt x="7670" y="13550"/>
                  </a:cubicBezTo>
                  <a:cubicBezTo>
                    <a:pt x="7670" y="13550"/>
                    <a:pt x="7670" y="13558"/>
                    <a:pt x="7670" y="13558"/>
                  </a:cubicBezTo>
                  <a:cubicBezTo>
                    <a:pt x="7670" y="13588"/>
                    <a:pt x="7677" y="13619"/>
                    <a:pt x="7677" y="13649"/>
                  </a:cubicBezTo>
                  <a:cubicBezTo>
                    <a:pt x="7677" y="13657"/>
                    <a:pt x="7677" y="13664"/>
                    <a:pt x="7677" y="13664"/>
                  </a:cubicBezTo>
                  <a:cubicBezTo>
                    <a:pt x="7685" y="13703"/>
                    <a:pt x="7693" y="13733"/>
                    <a:pt x="7700" y="13763"/>
                  </a:cubicBezTo>
                  <a:cubicBezTo>
                    <a:pt x="7738" y="13916"/>
                    <a:pt x="7807" y="14052"/>
                    <a:pt x="7913" y="14174"/>
                  </a:cubicBezTo>
                  <a:cubicBezTo>
                    <a:pt x="8020" y="14296"/>
                    <a:pt x="8149" y="14395"/>
                    <a:pt x="8294" y="14471"/>
                  </a:cubicBezTo>
                  <a:cubicBezTo>
                    <a:pt x="8613" y="14653"/>
                    <a:pt x="8978" y="14768"/>
                    <a:pt x="9199" y="15057"/>
                  </a:cubicBezTo>
                  <a:cubicBezTo>
                    <a:pt x="9229" y="15095"/>
                    <a:pt x="9252" y="15140"/>
                    <a:pt x="9275" y="15178"/>
                  </a:cubicBezTo>
                  <a:cubicBezTo>
                    <a:pt x="9397" y="15407"/>
                    <a:pt x="9427" y="15681"/>
                    <a:pt x="9427" y="15954"/>
                  </a:cubicBezTo>
                  <a:lnTo>
                    <a:pt x="9427" y="15985"/>
                  </a:lnTo>
                  <a:lnTo>
                    <a:pt x="9427" y="16076"/>
                  </a:lnTo>
                  <a:cubicBezTo>
                    <a:pt x="9427" y="16251"/>
                    <a:pt x="9420" y="16426"/>
                    <a:pt x="9435" y="16601"/>
                  </a:cubicBezTo>
                  <a:cubicBezTo>
                    <a:pt x="9435" y="16609"/>
                    <a:pt x="9435" y="16616"/>
                    <a:pt x="9435" y="16624"/>
                  </a:cubicBezTo>
                  <a:cubicBezTo>
                    <a:pt x="9435" y="16647"/>
                    <a:pt x="9435" y="16677"/>
                    <a:pt x="9442" y="16700"/>
                  </a:cubicBezTo>
                  <a:cubicBezTo>
                    <a:pt x="9450" y="16730"/>
                    <a:pt x="9442" y="16738"/>
                    <a:pt x="9450" y="16753"/>
                  </a:cubicBezTo>
                  <a:cubicBezTo>
                    <a:pt x="9458" y="16769"/>
                    <a:pt x="9458" y="16791"/>
                    <a:pt x="9458" y="16814"/>
                  </a:cubicBezTo>
                  <a:cubicBezTo>
                    <a:pt x="9465" y="16852"/>
                    <a:pt x="9473" y="16883"/>
                    <a:pt x="9480" y="16921"/>
                  </a:cubicBezTo>
                  <a:cubicBezTo>
                    <a:pt x="9526" y="17096"/>
                    <a:pt x="9602" y="17263"/>
                    <a:pt x="9709" y="17408"/>
                  </a:cubicBezTo>
                  <a:cubicBezTo>
                    <a:pt x="10074" y="17933"/>
                    <a:pt x="10721" y="18275"/>
                    <a:pt x="11253" y="18671"/>
                  </a:cubicBezTo>
                  <a:cubicBezTo>
                    <a:pt x="11405" y="18777"/>
                    <a:pt x="11550" y="18899"/>
                    <a:pt x="11687" y="19020"/>
                  </a:cubicBezTo>
                  <a:cubicBezTo>
                    <a:pt x="11923" y="19241"/>
                    <a:pt x="12136" y="19477"/>
                    <a:pt x="12326" y="19728"/>
                  </a:cubicBezTo>
                  <a:lnTo>
                    <a:pt x="12326" y="19736"/>
                  </a:lnTo>
                  <a:cubicBezTo>
                    <a:pt x="12364" y="19781"/>
                    <a:pt x="12394" y="19835"/>
                    <a:pt x="12425" y="19873"/>
                  </a:cubicBezTo>
                  <a:lnTo>
                    <a:pt x="12448" y="19903"/>
                  </a:lnTo>
                  <a:cubicBezTo>
                    <a:pt x="12470" y="19949"/>
                    <a:pt x="12501" y="19987"/>
                    <a:pt x="12531" y="20032"/>
                  </a:cubicBezTo>
                  <a:cubicBezTo>
                    <a:pt x="12539" y="20048"/>
                    <a:pt x="12547" y="20063"/>
                    <a:pt x="12562" y="20078"/>
                  </a:cubicBezTo>
                  <a:cubicBezTo>
                    <a:pt x="12585" y="20116"/>
                    <a:pt x="12615" y="20162"/>
                    <a:pt x="12638" y="20207"/>
                  </a:cubicBezTo>
                  <a:lnTo>
                    <a:pt x="12661" y="20245"/>
                  </a:lnTo>
                  <a:cubicBezTo>
                    <a:pt x="12737" y="20375"/>
                    <a:pt x="12813" y="20512"/>
                    <a:pt x="12874" y="20649"/>
                  </a:cubicBezTo>
                  <a:lnTo>
                    <a:pt x="12919" y="20747"/>
                  </a:lnTo>
                  <a:cubicBezTo>
                    <a:pt x="12935" y="20770"/>
                    <a:pt x="12950" y="20808"/>
                    <a:pt x="12957" y="20839"/>
                  </a:cubicBezTo>
                  <a:cubicBezTo>
                    <a:pt x="12973" y="20869"/>
                    <a:pt x="12988" y="20907"/>
                    <a:pt x="13003" y="20945"/>
                  </a:cubicBezTo>
                  <a:lnTo>
                    <a:pt x="13041" y="21029"/>
                  </a:lnTo>
                  <a:lnTo>
                    <a:pt x="13087" y="21143"/>
                  </a:lnTo>
                  <a:cubicBezTo>
                    <a:pt x="13094" y="21174"/>
                    <a:pt x="13102" y="21196"/>
                    <a:pt x="13110" y="21227"/>
                  </a:cubicBezTo>
                  <a:cubicBezTo>
                    <a:pt x="13125" y="21272"/>
                    <a:pt x="13140" y="21318"/>
                    <a:pt x="13155" y="21356"/>
                  </a:cubicBezTo>
                  <a:cubicBezTo>
                    <a:pt x="13163" y="21379"/>
                    <a:pt x="13170" y="21402"/>
                    <a:pt x="13178" y="21425"/>
                  </a:cubicBezTo>
                  <a:cubicBezTo>
                    <a:pt x="13201" y="21493"/>
                    <a:pt x="13216" y="21562"/>
                    <a:pt x="13239" y="21630"/>
                  </a:cubicBezTo>
                  <a:cubicBezTo>
                    <a:pt x="13350" y="22064"/>
                    <a:pt x="13411" y="22508"/>
                    <a:pt x="13414" y="22953"/>
                  </a:cubicBezTo>
                  <a:lnTo>
                    <a:pt x="13414" y="22953"/>
                  </a:lnTo>
                  <a:lnTo>
                    <a:pt x="13414" y="22908"/>
                  </a:lnTo>
                  <a:lnTo>
                    <a:pt x="13414" y="22794"/>
                  </a:lnTo>
                  <a:lnTo>
                    <a:pt x="13414" y="22748"/>
                  </a:lnTo>
                  <a:lnTo>
                    <a:pt x="13414" y="22573"/>
                  </a:lnTo>
                  <a:lnTo>
                    <a:pt x="13414" y="22391"/>
                  </a:lnTo>
                  <a:lnTo>
                    <a:pt x="13414" y="22315"/>
                  </a:lnTo>
                  <a:lnTo>
                    <a:pt x="13414" y="22201"/>
                  </a:lnTo>
                  <a:lnTo>
                    <a:pt x="13414" y="22109"/>
                  </a:lnTo>
                  <a:lnTo>
                    <a:pt x="13414" y="22010"/>
                  </a:lnTo>
                  <a:lnTo>
                    <a:pt x="13414" y="21912"/>
                  </a:lnTo>
                  <a:lnTo>
                    <a:pt x="13414" y="21896"/>
                  </a:lnTo>
                  <a:cubicBezTo>
                    <a:pt x="13406" y="21250"/>
                    <a:pt x="13383" y="20527"/>
                    <a:pt x="13391" y="19926"/>
                  </a:cubicBezTo>
                  <a:cubicBezTo>
                    <a:pt x="13391" y="19287"/>
                    <a:pt x="13421" y="18785"/>
                    <a:pt x="13513" y="18640"/>
                  </a:cubicBezTo>
                  <a:cubicBezTo>
                    <a:pt x="13756" y="18244"/>
                    <a:pt x="14030" y="17803"/>
                    <a:pt x="14106" y="17362"/>
                  </a:cubicBezTo>
                  <a:cubicBezTo>
                    <a:pt x="14137" y="17202"/>
                    <a:pt x="14137" y="17035"/>
                    <a:pt x="14099" y="16875"/>
                  </a:cubicBezTo>
                  <a:cubicBezTo>
                    <a:pt x="14083" y="16829"/>
                    <a:pt x="14068" y="16784"/>
                    <a:pt x="14053" y="16746"/>
                  </a:cubicBezTo>
                  <a:cubicBezTo>
                    <a:pt x="14045" y="16715"/>
                    <a:pt x="14030" y="16685"/>
                    <a:pt x="14015" y="16654"/>
                  </a:cubicBezTo>
                  <a:cubicBezTo>
                    <a:pt x="14015" y="16647"/>
                    <a:pt x="14007" y="16639"/>
                    <a:pt x="14000" y="16632"/>
                  </a:cubicBezTo>
                  <a:cubicBezTo>
                    <a:pt x="14000" y="16624"/>
                    <a:pt x="13977" y="16586"/>
                    <a:pt x="13969" y="16571"/>
                  </a:cubicBezTo>
                  <a:cubicBezTo>
                    <a:pt x="13962" y="16563"/>
                    <a:pt x="13954" y="16555"/>
                    <a:pt x="13954" y="16548"/>
                  </a:cubicBezTo>
                  <a:cubicBezTo>
                    <a:pt x="13939" y="16517"/>
                    <a:pt x="13924" y="16495"/>
                    <a:pt x="13908" y="16472"/>
                  </a:cubicBezTo>
                  <a:lnTo>
                    <a:pt x="13901" y="16464"/>
                  </a:lnTo>
                  <a:cubicBezTo>
                    <a:pt x="13809" y="16320"/>
                    <a:pt x="13695" y="16183"/>
                    <a:pt x="13604" y="16038"/>
                  </a:cubicBezTo>
                  <a:cubicBezTo>
                    <a:pt x="13581" y="16015"/>
                    <a:pt x="13566" y="15985"/>
                    <a:pt x="13551" y="15954"/>
                  </a:cubicBezTo>
                  <a:cubicBezTo>
                    <a:pt x="13551" y="15947"/>
                    <a:pt x="13543" y="15939"/>
                    <a:pt x="13543" y="15932"/>
                  </a:cubicBezTo>
                  <a:cubicBezTo>
                    <a:pt x="13528" y="15901"/>
                    <a:pt x="13513" y="15871"/>
                    <a:pt x="13498" y="15840"/>
                  </a:cubicBezTo>
                  <a:cubicBezTo>
                    <a:pt x="13467" y="15764"/>
                    <a:pt x="13444" y="15688"/>
                    <a:pt x="13437" y="15604"/>
                  </a:cubicBezTo>
                  <a:cubicBezTo>
                    <a:pt x="13437" y="15544"/>
                    <a:pt x="13437" y="15475"/>
                    <a:pt x="13452" y="15414"/>
                  </a:cubicBezTo>
                  <a:cubicBezTo>
                    <a:pt x="13490" y="15232"/>
                    <a:pt x="13574" y="15049"/>
                    <a:pt x="13688" y="14897"/>
                  </a:cubicBezTo>
                  <a:cubicBezTo>
                    <a:pt x="13695" y="14889"/>
                    <a:pt x="13695" y="14882"/>
                    <a:pt x="13703" y="14867"/>
                  </a:cubicBezTo>
                  <a:cubicBezTo>
                    <a:pt x="13711" y="14859"/>
                    <a:pt x="13733" y="14836"/>
                    <a:pt x="13741" y="14813"/>
                  </a:cubicBezTo>
                  <a:cubicBezTo>
                    <a:pt x="13946" y="14509"/>
                    <a:pt x="14175" y="14212"/>
                    <a:pt x="14159" y="13862"/>
                  </a:cubicBezTo>
                  <a:cubicBezTo>
                    <a:pt x="14159" y="13817"/>
                    <a:pt x="14152" y="13779"/>
                    <a:pt x="14144" y="13733"/>
                  </a:cubicBezTo>
                  <a:cubicBezTo>
                    <a:pt x="14137" y="13687"/>
                    <a:pt x="14121" y="13642"/>
                    <a:pt x="14099" y="13596"/>
                  </a:cubicBezTo>
                  <a:lnTo>
                    <a:pt x="14091" y="13566"/>
                  </a:lnTo>
                  <a:cubicBezTo>
                    <a:pt x="14083" y="13543"/>
                    <a:pt x="14068" y="13528"/>
                    <a:pt x="14061" y="13505"/>
                  </a:cubicBezTo>
                  <a:cubicBezTo>
                    <a:pt x="14061" y="13497"/>
                    <a:pt x="14053" y="13489"/>
                    <a:pt x="14045" y="13482"/>
                  </a:cubicBezTo>
                  <a:lnTo>
                    <a:pt x="14015" y="13421"/>
                  </a:lnTo>
                  <a:lnTo>
                    <a:pt x="14000" y="13406"/>
                  </a:lnTo>
                  <a:cubicBezTo>
                    <a:pt x="13977" y="13368"/>
                    <a:pt x="13946" y="13330"/>
                    <a:pt x="13924" y="13292"/>
                  </a:cubicBezTo>
                  <a:lnTo>
                    <a:pt x="13901" y="13276"/>
                  </a:lnTo>
                  <a:lnTo>
                    <a:pt x="13855" y="13216"/>
                  </a:lnTo>
                  <a:cubicBezTo>
                    <a:pt x="13855" y="13208"/>
                    <a:pt x="13847" y="13200"/>
                    <a:pt x="13840" y="13193"/>
                  </a:cubicBezTo>
                  <a:lnTo>
                    <a:pt x="13787" y="13140"/>
                  </a:lnTo>
                  <a:cubicBezTo>
                    <a:pt x="13604" y="12965"/>
                    <a:pt x="13444" y="12774"/>
                    <a:pt x="13292" y="12569"/>
                  </a:cubicBezTo>
                  <a:cubicBezTo>
                    <a:pt x="13269" y="12531"/>
                    <a:pt x="13246" y="12493"/>
                    <a:pt x="13231" y="12455"/>
                  </a:cubicBezTo>
                  <a:cubicBezTo>
                    <a:pt x="13224" y="12447"/>
                    <a:pt x="13224" y="12447"/>
                    <a:pt x="13224" y="12440"/>
                  </a:cubicBezTo>
                  <a:cubicBezTo>
                    <a:pt x="13201" y="12402"/>
                    <a:pt x="13186" y="12356"/>
                    <a:pt x="13170" y="12318"/>
                  </a:cubicBezTo>
                  <a:cubicBezTo>
                    <a:pt x="13155" y="12280"/>
                    <a:pt x="13148" y="12242"/>
                    <a:pt x="13140" y="12204"/>
                  </a:cubicBezTo>
                  <a:cubicBezTo>
                    <a:pt x="13140" y="12196"/>
                    <a:pt x="13140" y="12189"/>
                    <a:pt x="13132" y="12181"/>
                  </a:cubicBezTo>
                  <a:cubicBezTo>
                    <a:pt x="13132" y="12150"/>
                    <a:pt x="13125" y="12128"/>
                    <a:pt x="13125" y="12097"/>
                  </a:cubicBezTo>
                  <a:lnTo>
                    <a:pt x="13125" y="12074"/>
                  </a:lnTo>
                  <a:lnTo>
                    <a:pt x="13125" y="11983"/>
                  </a:lnTo>
                  <a:cubicBezTo>
                    <a:pt x="13125" y="11975"/>
                    <a:pt x="13125" y="11975"/>
                    <a:pt x="13125" y="11968"/>
                  </a:cubicBezTo>
                  <a:cubicBezTo>
                    <a:pt x="13125" y="11930"/>
                    <a:pt x="13125" y="11899"/>
                    <a:pt x="13132" y="11861"/>
                  </a:cubicBezTo>
                  <a:cubicBezTo>
                    <a:pt x="13216" y="11154"/>
                    <a:pt x="13939" y="10469"/>
                    <a:pt x="14045" y="9769"/>
                  </a:cubicBezTo>
                  <a:cubicBezTo>
                    <a:pt x="14053" y="9731"/>
                    <a:pt x="14061" y="9693"/>
                    <a:pt x="14061" y="9655"/>
                  </a:cubicBezTo>
                  <a:lnTo>
                    <a:pt x="14061" y="9632"/>
                  </a:lnTo>
                  <a:lnTo>
                    <a:pt x="14061" y="9541"/>
                  </a:lnTo>
                  <a:lnTo>
                    <a:pt x="14061" y="9511"/>
                  </a:lnTo>
                  <a:cubicBezTo>
                    <a:pt x="14061" y="9480"/>
                    <a:pt x="14053" y="9457"/>
                    <a:pt x="14053" y="9427"/>
                  </a:cubicBezTo>
                  <a:lnTo>
                    <a:pt x="14045" y="9396"/>
                  </a:lnTo>
                  <a:cubicBezTo>
                    <a:pt x="14038" y="9358"/>
                    <a:pt x="14030" y="9320"/>
                    <a:pt x="14015" y="9282"/>
                  </a:cubicBezTo>
                  <a:cubicBezTo>
                    <a:pt x="14007" y="9244"/>
                    <a:pt x="13992" y="9214"/>
                    <a:pt x="13977" y="9176"/>
                  </a:cubicBezTo>
                  <a:lnTo>
                    <a:pt x="13962" y="9161"/>
                  </a:lnTo>
                  <a:cubicBezTo>
                    <a:pt x="13946" y="9123"/>
                    <a:pt x="13931" y="9092"/>
                    <a:pt x="13916" y="9062"/>
                  </a:cubicBezTo>
                  <a:cubicBezTo>
                    <a:pt x="13787" y="8879"/>
                    <a:pt x="13642" y="8704"/>
                    <a:pt x="13475" y="8552"/>
                  </a:cubicBezTo>
                  <a:cubicBezTo>
                    <a:pt x="13406" y="8491"/>
                    <a:pt x="13345" y="8423"/>
                    <a:pt x="13284" y="8354"/>
                  </a:cubicBezTo>
                  <a:cubicBezTo>
                    <a:pt x="13224" y="8301"/>
                    <a:pt x="13170" y="8232"/>
                    <a:pt x="13125" y="8164"/>
                  </a:cubicBezTo>
                  <a:cubicBezTo>
                    <a:pt x="13056" y="8073"/>
                    <a:pt x="12995" y="7966"/>
                    <a:pt x="12950" y="7860"/>
                  </a:cubicBezTo>
                  <a:cubicBezTo>
                    <a:pt x="12927" y="7814"/>
                    <a:pt x="12912" y="7768"/>
                    <a:pt x="12896" y="7723"/>
                  </a:cubicBezTo>
                  <a:cubicBezTo>
                    <a:pt x="12858" y="7601"/>
                    <a:pt x="12820" y="7472"/>
                    <a:pt x="12798" y="7342"/>
                  </a:cubicBezTo>
                  <a:cubicBezTo>
                    <a:pt x="12752" y="7106"/>
                    <a:pt x="12721" y="6863"/>
                    <a:pt x="12706" y="6619"/>
                  </a:cubicBezTo>
                  <a:cubicBezTo>
                    <a:pt x="12699" y="6528"/>
                    <a:pt x="12691" y="6444"/>
                    <a:pt x="12683" y="6353"/>
                  </a:cubicBezTo>
                  <a:cubicBezTo>
                    <a:pt x="12676" y="6270"/>
                    <a:pt x="12668" y="6186"/>
                    <a:pt x="12653" y="6110"/>
                  </a:cubicBezTo>
                  <a:cubicBezTo>
                    <a:pt x="12645" y="6056"/>
                    <a:pt x="12638" y="6003"/>
                    <a:pt x="12630" y="5958"/>
                  </a:cubicBezTo>
                  <a:lnTo>
                    <a:pt x="12623" y="5927"/>
                  </a:lnTo>
                  <a:cubicBezTo>
                    <a:pt x="12615" y="5882"/>
                    <a:pt x="12607" y="5836"/>
                    <a:pt x="12592" y="5783"/>
                  </a:cubicBezTo>
                  <a:cubicBezTo>
                    <a:pt x="12577" y="5729"/>
                    <a:pt x="12562" y="5676"/>
                    <a:pt x="12547" y="5623"/>
                  </a:cubicBezTo>
                  <a:cubicBezTo>
                    <a:pt x="12547" y="5623"/>
                    <a:pt x="12547" y="5615"/>
                    <a:pt x="12547" y="5608"/>
                  </a:cubicBezTo>
                  <a:cubicBezTo>
                    <a:pt x="12531" y="5562"/>
                    <a:pt x="12516" y="5516"/>
                    <a:pt x="12501" y="5471"/>
                  </a:cubicBezTo>
                  <a:cubicBezTo>
                    <a:pt x="12501" y="5471"/>
                    <a:pt x="12501" y="5463"/>
                    <a:pt x="12493" y="5455"/>
                  </a:cubicBezTo>
                  <a:cubicBezTo>
                    <a:pt x="12455" y="5357"/>
                    <a:pt x="12410" y="5265"/>
                    <a:pt x="12364" y="5174"/>
                  </a:cubicBezTo>
                  <a:cubicBezTo>
                    <a:pt x="12356" y="5166"/>
                    <a:pt x="12356" y="5166"/>
                    <a:pt x="12356" y="5159"/>
                  </a:cubicBezTo>
                  <a:cubicBezTo>
                    <a:pt x="12303" y="5075"/>
                    <a:pt x="12242" y="4984"/>
                    <a:pt x="12174" y="4908"/>
                  </a:cubicBezTo>
                  <a:cubicBezTo>
                    <a:pt x="12098" y="4832"/>
                    <a:pt x="12014" y="4763"/>
                    <a:pt x="11923" y="4702"/>
                  </a:cubicBezTo>
                  <a:cubicBezTo>
                    <a:pt x="11907" y="4695"/>
                    <a:pt x="11892" y="4679"/>
                    <a:pt x="11869" y="4672"/>
                  </a:cubicBezTo>
                  <a:lnTo>
                    <a:pt x="11839" y="4649"/>
                  </a:lnTo>
                  <a:cubicBezTo>
                    <a:pt x="11710" y="4588"/>
                    <a:pt x="11580" y="4543"/>
                    <a:pt x="11451" y="4504"/>
                  </a:cubicBezTo>
                  <a:cubicBezTo>
                    <a:pt x="11352" y="4474"/>
                    <a:pt x="11261" y="4451"/>
                    <a:pt x="11162" y="4428"/>
                  </a:cubicBezTo>
                  <a:cubicBezTo>
                    <a:pt x="11071" y="4406"/>
                    <a:pt x="10972" y="4383"/>
                    <a:pt x="10880" y="4360"/>
                  </a:cubicBezTo>
                  <a:cubicBezTo>
                    <a:pt x="10759" y="4322"/>
                    <a:pt x="10637" y="4276"/>
                    <a:pt x="10523" y="4215"/>
                  </a:cubicBezTo>
                  <a:cubicBezTo>
                    <a:pt x="10439" y="4170"/>
                    <a:pt x="10355" y="4116"/>
                    <a:pt x="10287" y="4048"/>
                  </a:cubicBezTo>
                  <a:cubicBezTo>
                    <a:pt x="10264" y="4025"/>
                    <a:pt x="10241" y="4002"/>
                    <a:pt x="10226" y="3980"/>
                  </a:cubicBezTo>
                  <a:cubicBezTo>
                    <a:pt x="9990" y="3683"/>
                    <a:pt x="9960" y="3257"/>
                    <a:pt x="9914" y="2861"/>
                  </a:cubicBezTo>
                  <a:lnTo>
                    <a:pt x="9914" y="2846"/>
                  </a:lnTo>
                  <a:lnTo>
                    <a:pt x="9899" y="2755"/>
                  </a:lnTo>
                  <a:lnTo>
                    <a:pt x="9899" y="2747"/>
                  </a:lnTo>
                  <a:cubicBezTo>
                    <a:pt x="9891" y="2717"/>
                    <a:pt x="9884" y="2679"/>
                    <a:pt x="9876" y="2648"/>
                  </a:cubicBezTo>
                  <a:lnTo>
                    <a:pt x="9876" y="2633"/>
                  </a:lnTo>
                  <a:cubicBezTo>
                    <a:pt x="9868" y="2572"/>
                    <a:pt x="9853" y="2511"/>
                    <a:pt x="9830" y="2443"/>
                  </a:cubicBezTo>
                  <a:lnTo>
                    <a:pt x="9830" y="2435"/>
                  </a:lnTo>
                  <a:cubicBezTo>
                    <a:pt x="9808" y="2374"/>
                    <a:pt x="9785" y="2313"/>
                    <a:pt x="9754" y="2260"/>
                  </a:cubicBezTo>
                  <a:lnTo>
                    <a:pt x="9754" y="2253"/>
                  </a:lnTo>
                  <a:cubicBezTo>
                    <a:pt x="9686" y="2131"/>
                    <a:pt x="9587" y="2032"/>
                    <a:pt x="9465" y="1963"/>
                  </a:cubicBezTo>
                  <a:cubicBezTo>
                    <a:pt x="9341" y="1910"/>
                    <a:pt x="9207" y="1880"/>
                    <a:pt x="9072" y="1880"/>
                  </a:cubicBezTo>
                  <a:cubicBezTo>
                    <a:pt x="9033" y="1880"/>
                    <a:pt x="8994" y="1882"/>
                    <a:pt x="8956" y="1887"/>
                  </a:cubicBezTo>
                  <a:lnTo>
                    <a:pt x="8796" y="1895"/>
                  </a:lnTo>
                  <a:lnTo>
                    <a:pt x="8628" y="1910"/>
                  </a:lnTo>
                  <a:cubicBezTo>
                    <a:pt x="8584" y="1913"/>
                    <a:pt x="8538" y="1915"/>
                    <a:pt x="8492" y="1915"/>
                  </a:cubicBezTo>
                  <a:cubicBezTo>
                    <a:pt x="8412" y="1915"/>
                    <a:pt x="8330" y="1909"/>
                    <a:pt x="8248" y="1895"/>
                  </a:cubicBezTo>
                  <a:cubicBezTo>
                    <a:pt x="8233" y="1895"/>
                    <a:pt x="8210" y="1887"/>
                    <a:pt x="8195" y="1880"/>
                  </a:cubicBezTo>
                  <a:lnTo>
                    <a:pt x="8179" y="1880"/>
                  </a:lnTo>
                  <a:cubicBezTo>
                    <a:pt x="8050" y="1842"/>
                    <a:pt x="7928" y="1773"/>
                    <a:pt x="7822" y="1682"/>
                  </a:cubicBezTo>
                  <a:cubicBezTo>
                    <a:pt x="7791" y="1651"/>
                    <a:pt x="7753" y="1621"/>
                    <a:pt x="7723" y="1583"/>
                  </a:cubicBezTo>
                  <a:cubicBezTo>
                    <a:pt x="7662" y="1522"/>
                    <a:pt x="7601" y="1446"/>
                    <a:pt x="7540" y="1378"/>
                  </a:cubicBezTo>
                  <a:lnTo>
                    <a:pt x="7525" y="1362"/>
                  </a:lnTo>
                  <a:lnTo>
                    <a:pt x="7449" y="1263"/>
                  </a:lnTo>
                  <a:cubicBezTo>
                    <a:pt x="7350" y="1142"/>
                    <a:pt x="7244" y="1028"/>
                    <a:pt x="7137" y="921"/>
                  </a:cubicBezTo>
                  <a:cubicBezTo>
                    <a:pt x="7038" y="830"/>
                    <a:pt x="6932" y="746"/>
                    <a:pt x="6818" y="685"/>
                  </a:cubicBezTo>
                  <a:cubicBezTo>
                    <a:pt x="6688" y="609"/>
                    <a:pt x="6551" y="548"/>
                    <a:pt x="6414" y="495"/>
                  </a:cubicBezTo>
                  <a:cubicBezTo>
                    <a:pt x="6369" y="472"/>
                    <a:pt x="6316" y="457"/>
                    <a:pt x="6262" y="442"/>
                  </a:cubicBezTo>
                  <a:lnTo>
                    <a:pt x="6255" y="442"/>
                  </a:lnTo>
                  <a:lnTo>
                    <a:pt x="6110" y="396"/>
                  </a:lnTo>
                  <a:cubicBezTo>
                    <a:pt x="5981" y="358"/>
                    <a:pt x="5859" y="328"/>
                    <a:pt x="5730" y="297"/>
                  </a:cubicBezTo>
                  <a:lnTo>
                    <a:pt x="5555" y="259"/>
                  </a:lnTo>
                  <a:cubicBezTo>
                    <a:pt x="5205" y="176"/>
                    <a:pt x="4847" y="99"/>
                    <a:pt x="4482" y="54"/>
                  </a:cubicBezTo>
                  <a:cubicBezTo>
                    <a:pt x="4284" y="23"/>
                    <a:pt x="4086" y="8"/>
                    <a:pt x="3889" y="1"/>
                  </a:cubicBezTo>
                  <a:close/>
                  <a:moveTo>
                    <a:pt x="13414" y="22953"/>
                  </a:moveTo>
                  <a:lnTo>
                    <a:pt x="13414" y="22969"/>
                  </a:lnTo>
                  <a:lnTo>
                    <a:pt x="13414" y="23007"/>
                  </a:lnTo>
                  <a:lnTo>
                    <a:pt x="13414" y="23007"/>
                  </a:lnTo>
                  <a:cubicBezTo>
                    <a:pt x="13414" y="22989"/>
                    <a:pt x="13414" y="22971"/>
                    <a:pt x="13414" y="22953"/>
                  </a:cubicBezTo>
                  <a:close/>
                  <a:moveTo>
                    <a:pt x="13414" y="23007"/>
                  </a:moveTo>
                  <a:cubicBezTo>
                    <a:pt x="13413" y="23072"/>
                    <a:pt x="13412" y="23137"/>
                    <a:pt x="13409" y="23202"/>
                  </a:cubicBezTo>
                  <a:lnTo>
                    <a:pt x="13409" y="23202"/>
                  </a:lnTo>
                  <a:cubicBezTo>
                    <a:pt x="13411" y="23175"/>
                    <a:pt x="13414" y="23148"/>
                    <a:pt x="13414" y="23121"/>
                  </a:cubicBezTo>
                  <a:lnTo>
                    <a:pt x="13414" y="23076"/>
                  </a:lnTo>
                  <a:lnTo>
                    <a:pt x="13414" y="23007"/>
                  </a:lnTo>
                  <a:close/>
                  <a:moveTo>
                    <a:pt x="13409" y="23202"/>
                  </a:moveTo>
                  <a:cubicBezTo>
                    <a:pt x="13408" y="23220"/>
                    <a:pt x="13406" y="23239"/>
                    <a:pt x="13406" y="23258"/>
                  </a:cubicBezTo>
                  <a:cubicBezTo>
                    <a:pt x="13407" y="23239"/>
                    <a:pt x="13408" y="23220"/>
                    <a:pt x="13409" y="23202"/>
                  </a:cubicBezTo>
                  <a:close/>
                </a:path>
              </a:pathLst>
            </a:custGeom>
            <a:solidFill>
              <a:srgbClr val="474E45">
                <a:alpha val="4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2"/>
            <p:cNvSpPr/>
            <p:nvPr/>
          </p:nvSpPr>
          <p:spPr>
            <a:xfrm flipH="1">
              <a:off x="1394398" y="2851926"/>
              <a:ext cx="17569" cy="2847"/>
            </a:xfrm>
            <a:custGeom>
              <a:rect b="b" l="l" r="r" t="t"/>
              <a:pathLst>
                <a:path extrusionOk="0" h="47" w="290">
                  <a:moveTo>
                    <a:pt x="1" y="1"/>
                  </a:moveTo>
                  <a:lnTo>
                    <a:pt x="1" y="1"/>
                  </a:lnTo>
                  <a:cubicBezTo>
                    <a:pt x="100" y="24"/>
                    <a:pt x="191" y="39"/>
                    <a:pt x="290" y="47"/>
                  </a:cubicBezTo>
                  <a:cubicBezTo>
                    <a:pt x="199" y="24"/>
                    <a:pt x="100" y="9"/>
                    <a:pt x="1" y="1"/>
                  </a:cubicBezTo>
                  <a:close/>
                </a:path>
              </a:pathLst>
            </a:custGeom>
            <a:solidFill>
              <a:srgbClr val="95B58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2"/>
            <p:cNvSpPr/>
            <p:nvPr/>
          </p:nvSpPr>
          <p:spPr>
            <a:xfrm flipH="1">
              <a:off x="523221" y="2777227"/>
              <a:ext cx="844459" cy="1411451"/>
            </a:xfrm>
            <a:custGeom>
              <a:rect b="b" l="l" r="r" t="t"/>
              <a:pathLst>
                <a:path extrusionOk="0" h="23298" w="13939">
                  <a:moveTo>
                    <a:pt x="3370" y="1"/>
                  </a:moveTo>
                  <a:cubicBezTo>
                    <a:pt x="3075" y="1"/>
                    <a:pt x="2782" y="34"/>
                    <a:pt x="2496" y="116"/>
                  </a:cubicBezTo>
                  <a:cubicBezTo>
                    <a:pt x="1628" y="374"/>
                    <a:pt x="837" y="1082"/>
                    <a:pt x="0" y="1249"/>
                  </a:cubicBezTo>
                  <a:cubicBezTo>
                    <a:pt x="2823" y="1805"/>
                    <a:pt x="5615" y="2717"/>
                    <a:pt x="7448" y="5152"/>
                  </a:cubicBezTo>
                  <a:cubicBezTo>
                    <a:pt x="8985" y="7282"/>
                    <a:pt x="10233" y="9481"/>
                    <a:pt x="10606" y="11999"/>
                  </a:cubicBezTo>
                  <a:cubicBezTo>
                    <a:pt x="11100" y="15187"/>
                    <a:pt x="12013" y="18025"/>
                    <a:pt x="12721" y="21045"/>
                  </a:cubicBezTo>
                  <a:cubicBezTo>
                    <a:pt x="12766" y="21251"/>
                    <a:pt x="12805" y="21456"/>
                    <a:pt x="12827" y="21661"/>
                  </a:cubicBezTo>
                  <a:cubicBezTo>
                    <a:pt x="12972" y="22194"/>
                    <a:pt x="13025" y="22742"/>
                    <a:pt x="12995" y="23297"/>
                  </a:cubicBezTo>
                  <a:cubicBezTo>
                    <a:pt x="13078" y="22080"/>
                    <a:pt x="12865" y="19075"/>
                    <a:pt x="13109" y="18671"/>
                  </a:cubicBezTo>
                  <a:cubicBezTo>
                    <a:pt x="13466" y="18086"/>
                    <a:pt x="13900" y="17416"/>
                    <a:pt x="13657" y="16777"/>
                  </a:cubicBezTo>
                  <a:cubicBezTo>
                    <a:pt x="13497" y="16366"/>
                    <a:pt x="13078" y="16069"/>
                    <a:pt x="13040" y="15636"/>
                  </a:cubicBezTo>
                  <a:cubicBezTo>
                    <a:pt x="12980" y="14997"/>
                    <a:pt x="13786" y="14525"/>
                    <a:pt x="13756" y="13886"/>
                  </a:cubicBezTo>
                  <a:cubicBezTo>
                    <a:pt x="13733" y="13255"/>
                    <a:pt x="12964" y="12927"/>
                    <a:pt x="12766" y="12334"/>
                  </a:cubicBezTo>
                  <a:cubicBezTo>
                    <a:pt x="12417" y="11299"/>
                    <a:pt x="13938" y="10333"/>
                    <a:pt x="13603" y="9298"/>
                  </a:cubicBezTo>
                  <a:cubicBezTo>
                    <a:pt x="13459" y="8842"/>
                    <a:pt x="12987" y="8568"/>
                    <a:pt x="12706" y="8180"/>
                  </a:cubicBezTo>
                  <a:cubicBezTo>
                    <a:pt x="12340" y="7670"/>
                    <a:pt x="12333" y="6993"/>
                    <a:pt x="12272" y="6369"/>
                  </a:cubicBezTo>
                  <a:cubicBezTo>
                    <a:pt x="12203" y="5745"/>
                    <a:pt x="12036" y="5053"/>
                    <a:pt x="11511" y="4718"/>
                  </a:cubicBezTo>
                  <a:cubicBezTo>
                    <a:pt x="10979" y="4384"/>
                    <a:pt x="10203" y="4475"/>
                    <a:pt x="9807" y="3988"/>
                  </a:cubicBezTo>
                  <a:cubicBezTo>
                    <a:pt x="9343" y="3410"/>
                    <a:pt x="9700" y="2322"/>
                    <a:pt x="9039" y="1980"/>
                  </a:cubicBezTo>
                  <a:cubicBezTo>
                    <a:pt x="8912" y="1914"/>
                    <a:pt x="8774" y="1895"/>
                    <a:pt x="8631" y="1895"/>
                  </a:cubicBezTo>
                  <a:cubicBezTo>
                    <a:pt x="8446" y="1895"/>
                    <a:pt x="8253" y="1926"/>
                    <a:pt x="8064" y="1926"/>
                  </a:cubicBezTo>
                  <a:cubicBezTo>
                    <a:pt x="7961" y="1926"/>
                    <a:pt x="7859" y="1917"/>
                    <a:pt x="7760" y="1888"/>
                  </a:cubicBezTo>
                  <a:cubicBezTo>
                    <a:pt x="7289" y="1759"/>
                    <a:pt x="7053" y="1257"/>
                    <a:pt x="6703" y="930"/>
                  </a:cubicBezTo>
                  <a:cubicBezTo>
                    <a:pt x="6277" y="534"/>
                    <a:pt x="5683" y="389"/>
                    <a:pt x="5120" y="260"/>
                  </a:cubicBezTo>
                  <a:cubicBezTo>
                    <a:pt x="4545" y="129"/>
                    <a:pt x="3952" y="1"/>
                    <a:pt x="337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2"/>
            <p:cNvSpPr/>
            <p:nvPr/>
          </p:nvSpPr>
          <p:spPr>
            <a:xfrm flipH="1">
              <a:off x="586824" y="3496775"/>
              <a:ext cx="128193" cy="123588"/>
            </a:xfrm>
            <a:custGeom>
              <a:rect b="b" l="l" r="r" t="t"/>
              <a:pathLst>
                <a:path extrusionOk="0" h="2040" w="2116">
                  <a:moveTo>
                    <a:pt x="1948" y="0"/>
                  </a:moveTo>
                  <a:cubicBezTo>
                    <a:pt x="1727" y="69"/>
                    <a:pt x="1514" y="153"/>
                    <a:pt x="1309" y="259"/>
                  </a:cubicBezTo>
                  <a:cubicBezTo>
                    <a:pt x="852" y="503"/>
                    <a:pt x="411" y="784"/>
                    <a:pt x="0" y="1096"/>
                  </a:cubicBezTo>
                  <a:cubicBezTo>
                    <a:pt x="61" y="1416"/>
                    <a:pt x="122" y="1727"/>
                    <a:pt x="183" y="2039"/>
                  </a:cubicBezTo>
                  <a:cubicBezTo>
                    <a:pt x="274" y="1979"/>
                    <a:pt x="365" y="1918"/>
                    <a:pt x="449" y="1857"/>
                  </a:cubicBezTo>
                  <a:cubicBezTo>
                    <a:pt x="837" y="1591"/>
                    <a:pt x="1256" y="1370"/>
                    <a:pt x="1689" y="1180"/>
                  </a:cubicBezTo>
                  <a:cubicBezTo>
                    <a:pt x="1834" y="1035"/>
                    <a:pt x="1978" y="875"/>
                    <a:pt x="2115" y="708"/>
                  </a:cubicBezTo>
                  <a:cubicBezTo>
                    <a:pt x="2062" y="632"/>
                    <a:pt x="2016" y="541"/>
                    <a:pt x="1986" y="457"/>
                  </a:cubicBezTo>
                  <a:cubicBezTo>
                    <a:pt x="1940" y="305"/>
                    <a:pt x="1925" y="153"/>
                    <a:pt x="194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2"/>
            <p:cNvSpPr/>
            <p:nvPr/>
          </p:nvSpPr>
          <p:spPr>
            <a:xfrm flipH="1">
              <a:off x="617237" y="3179197"/>
              <a:ext cx="134675" cy="128677"/>
            </a:xfrm>
            <a:custGeom>
              <a:rect b="b" l="l" r="r" t="t"/>
              <a:pathLst>
                <a:path extrusionOk="0" h="2124" w="2223">
                  <a:moveTo>
                    <a:pt x="2131" y="1"/>
                  </a:moveTo>
                  <a:cubicBezTo>
                    <a:pt x="1385" y="670"/>
                    <a:pt x="678" y="1385"/>
                    <a:pt x="1" y="2123"/>
                  </a:cubicBezTo>
                  <a:cubicBezTo>
                    <a:pt x="579" y="1682"/>
                    <a:pt x="1187" y="1286"/>
                    <a:pt x="1826" y="929"/>
                  </a:cubicBezTo>
                  <a:cubicBezTo>
                    <a:pt x="1956" y="860"/>
                    <a:pt x="2085" y="792"/>
                    <a:pt x="2222" y="723"/>
                  </a:cubicBezTo>
                  <a:cubicBezTo>
                    <a:pt x="2176" y="488"/>
                    <a:pt x="2146" y="244"/>
                    <a:pt x="213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2"/>
            <p:cNvSpPr/>
            <p:nvPr/>
          </p:nvSpPr>
          <p:spPr>
            <a:xfrm flipH="1">
              <a:off x="539810" y="3327141"/>
              <a:ext cx="66459" cy="64157"/>
            </a:xfrm>
            <a:custGeom>
              <a:rect b="b" l="l" r="r" t="t"/>
              <a:pathLst>
                <a:path extrusionOk="0" h="1059" w="1097">
                  <a:moveTo>
                    <a:pt x="929" y="1"/>
                  </a:moveTo>
                  <a:cubicBezTo>
                    <a:pt x="754" y="244"/>
                    <a:pt x="564" y="480"/>
                    <a:pt x="358" y="693"/>
                  </a:cubicBezTo>
                  <a:cubicBezTo>
                    <a:pt x="244" y="815"/>
                    <a:pt x="122" y="937"/>
                    <a:pt x="1" y="1058"/>
                  </a:cubicBezTo>
                  <a:cubicBezTo>
                    <a:pt x="343" y="906"/>
                    <a:pt x="701" y="792"/>
                    <a:pt x="1066" y="708"/>
                  </a:cubicBezTo>
                  <a:cubicBezTo>
                    <a:pt x="1096" y="541"/>
                    <a:pt x="1081" y="381"/>
                    <a:pt x="1035" y="221"/>
                  </a:cubicBezTo>
                  <a:cubicBezTo>
                    <a:pt x="1005" y="145"/>
                    <a:pt x="974" y="69"/>
                    <a:pt x="92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2"/>
            <p:cNvSpPr/>
            <p:nvPr/>
          </p:nvSpPr>
          <p:spPr>
            <a:xfrm flipH="1">
              <a:off x="580401" y="3898684"/>
              <a:ext cx="49799" cy="42468"/>
            </a:xfrm>
            <a:custGeom>
              <a:rect b="b" l="l" r="r" t="t"/>
              <a:pathLst>
                <a:path extrusionOk="0" h="701" w="822">
                  <a:moveTo>
                    <a:pt x="822" y="1"/>
                  </a:moveTo>
                  <a:lnTo>
                    <a:pt x="822" y="1"/>
                  </a:lnTo>
                  <a:cubicBezTo>
                    <a:pt x="555" y="138"/>
                    <a:pt x="282" y="259"/>
                    <a:pt x="0" y="358"/>
                  </a:cubicBezTo>
                  <a:lnTo>
                    <a:pt x="91" y="701"/>
                  </a:lnTo>
                  <a:cubicBezTo>
                    <a:pt x="297" y="427"/>
                    <a:pt x="548" y="198"/>
                    <a:pt x="82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2"/>
            <p:cNvSpPr/>
            <p:nvPr/>
          </p:nvSpPr>
          <p:spPr>
            <a:xfrm flipH="1">
              <a:off x="537508" y="3830952"/>
              <a:ext cx="78878" cy="59492"/>
            </a:xfrm>
            <a:custGeom>
              <a:rect b="b" l="l" r="r" t="t"/>
              <a:pathLst>
                <a:path extrusionOk="0" h="982" w="1302">
                  <a:moveTo>
                    <a:pt x="1301" y="0"/>
                  </a:moveTo>
                  <a:lnTo>
                    <a:pt x="1301" y="0"/>
                  </a:lnTo>
                  <a:cubicBezTo>
                    <a:pt x="1157" y="122"/>
                    <a:pt x="1012" y="236"/>
                    <a:pt x="868" y="343"/>
                  </a:cubicBezTo>
                  <a:cubicBezTo>
                    <a:pt x="579" y="563"/>
                    <a:pt x="282" y="769"/>
                    <a:pt x="0" y="982"/>
                  </a:cubicBezTo>
                  <a:cubicBezTo>
                    <a:pt x="396" y="822"/>
                    <a:pt x="784" y="609"/>
                    <a:pt x="1172" y="426"/>
                  </a:cubicBezTo>
                  <a:cubicBezTo>
                    <a:pt x="1233" y="289"/>
                    <a:pt x="1278" y="145"/>
                    <a:pt x="130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2"/>
            <p:cNvSpPr/>
            <p:nvPr/>
          </p:nvSpPr>
          <p:spPr>
            <a:xfrm flipH="1">
              <a:off x="535207" y="3574200"/>
              <a:ext cx="159090" cy="142975"/>
            </a:xfrm>
            <a:custGeom>
              <a:rect b="b" l="l" r="r" t="t"/>
              <a:pathLst>
                <a:path extrusionOk="0" h="2360" w="2626">
                  <a:moveTo>
                    <a:pt x="2268" y="1"/>
                  </a:moveTo>
                  <a:cubicBezTo>
                    <a:pt x="2017" y="61"/>
                    <a:pt x="1781" y="138"/>
                    <a:pt x="1545" y="236"/>
                  </a:cubicBezTo>
                  <a:lnTo>
                    <a:pt x="1537" y="244"/>
                  </a:lnTo>
                  <a:cubicBezTo>
                    <a:pt x="1066" y="701"/>
                    <a:pt x="548" y="1119"/>
                    <a:pt x="1" y="1492"/>
                  </a:cubicBezTo>
                  <a:cubicBezTo>
                    <a:pt x="69" y="1781"/>
                    <a:pt x="130" y="2070"/>
                    <a:pt x="206" y="2359"/>
                  </a:cubicBezTo>
                  <a:cubicBezTo>
                    <a:pt x="396" y="2215"/>
                    <a:pt x="586" y="2078"/>
                    <a:pt x="792" y="1948"/>
                  </a:cubicBezTo>
                  <a:cubicBezTo>
                    <a:pt x="1142" y="1712"/>
                    <a:pt x="1522" y="1507"/>
                    <a:pt x="1910" y="1324"/>
                  </a:cubicBezTo>
                  <a:cubicBezTo>
                    <a:pt x="2169" y="1111"/>
                    <a:pt x="2412" y="868"/>
                    <a:pt x="2625" y="602"/>
                  </a:cubicBezTo>
                  <a:cubicBezTo>
                    <a:pt x="2557" y="373"/>
                    <a:pt x="2435" y="168"/>
                    <a:pt x="226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2"/>
            <p:cNvSpPr/>
            <p:nvPr/>
          </p:nvSpPr>
          <p:spPr>
            <a:xfrm flipH="1">
              <a:off x="1054223" y="2780074"/>
              <a:ext cx="68276" cy="184413"/>
            </a:xfrm>
            <a:custGeom>
              <a:rect b="b" l="l" r="r" t="t"/>
              <a:pathLst>
                <a:path extrusionOk="0" h="3044" w="1127">
                  <a:moveTo>
                    <a:pt x="1" y="0"/>
                  </a:moveTo>
                  <a:lnTo>
                    <a:pt x="1" y="0"/>
                  </a:lnTo>
                  <a:cubicBezTo>
                    <a:pt x="237" y="905"/>
                    <a:pt x="465" y="1818"/>
                    <a:pt x="617" y="2739"/>
                  </a:cubicBezTo>
                  <a:cubicBezTo>
                    <a:pt x="792" y="2838"/>
                    <a:pt x="959" y="2937"/>
                    <a:pt x="1127" y="3043"/>
                  </a:cubicBezTo>
                  <a:cubicBezTo>
                    <a:pt x="1081" y="2731"/>
                    <a:pt x="1020" y="2419"/>
                    <a:pt x="952" y="2107"/>
                  </a:cubicBezTo>
                  <a:cubicBezTo>
                    <a:pt x="807" y="1408"/>
                    <a:pt x="594" y="715"/>
                    <a:pt x="320" y="53"/>
                  </a:cubicBezTo>
                  <a:cubicBezTo>
                    <a:pt x="214" y="31"/>
                    <a:pt x="107" y="15"/>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2"/>
            <p:cNvSpPr/>
            <p:nvPr/>
          </p:nvSpPr>
          <p:spPr>
            <a:xfrm flipH="1">
              <a:off x="1146371" y="2785103"/>
              <a:ext cx="80756" cy="131464"/>
            </a:xfrm>
            <a:custGeom>
              <a:rect b="b" l="l" r="r" t="t"/>
              <a:pathLst>
                <a:path extrusionOk="0" h="2170" w="1333">
                  <a:moveTo>
                    <a:pt x="138" y="1"/>
                  </a:moveTo>
                  <a:cubicBezTo>
                    <a:pt x="92" y="16"/>
                    <a:pt x="46" y="31"/>
                    <a:pt x="1" y="46"/>
                  </a:cubicBezTo>
                  <a:cubicBezTo>
                    <a:pt x="290" y="663"/>
                    <a:pt x="579" y="1287"/>
                    <a:pt x="754" y="1948"/>
                  </a:cubicBezTo>
                  <a:cubicBezTo>
                    <a:pt x="952" y="2017"/>
                    <a:pt x="1142" y="2093"/>
                    <a:pt x="1332" y="2169"/>
                  </a:cubicBezTo>
                  <a:cubicBezTo>
                    <a:pt x="1013" y="1408"/>
                    <a:pt x="617" y="678"/>
                    <a:pt x="13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2"/>
            <p:cNvSpPr/>
            <p:nvPr/>
          </p:nvSpPr>
          <p:spPr>
            <a:xfrm flipH="1">
              <a:off x="1208650" y="2796613"/>
              <a:ext cx="80696" cy="96871"/>
            </a:xfrm>
            <a:custGeom>
              <a:rect b="b" l="l" r="r" t="t"/>
              <a:pathLst>
                <a:path extrusionOk="0" h="1599" w="1332">
                  <a:moveTo>
                    <a:pt x="678" y="1"/>
                  </a:moveTo>
                  <a:cubicBezTo>
                    <a:pt x="449" y="107"/>
                    <a:pt x="221" y="237"/>
                    <a:pt x="1" y="359"/>
                  </a:cubicBezTo>
                  <a:cubicBezTo>
                    <a:pt x="107" y="488"/>
                    <a:pt x="214" y="610"/>
                    <a:pt x="313" y="739"/>
                  </a:cubicBezTo>
                  <a:cubicBezTo>
                    <a:pt x="487" y="960"/>
                    <a:pt x="655" y="1195"/>
                    <a:pt x="807" y="1431"/>
                  </a:cubicBezTo>
                  <a:cubicBezTo>
                    <a:pt x="982" y="1485"/>
                    <a:pt x="1157" y="1538"/>
                    <a:pt x="1332" y="1599"/>
                  </a:cubicBezTo>
                  <a:cubicBezTo>
                    <a:pt x="1149" y="1051"/>
                    <a:pt x="929" y="518"/>
                    <a:pt x="67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2"/>
            <p:cNvSpPr/>
            <p:nvPr/>
          </p:nvSpPr>
          <p:spPr>
            <a:xfrm flipH="1">
              <a:off x="567921" y="3738744"/>
              <a:ext cx="43438" cy="25445"/>
            </a:xfrm>
            <a:custGeom>
              <a:rect b="b" l="l" r="r" t="t"/>
              <a:pathLst>
                <a:path extrusionOk="0" h="420" w="717">
                  <a:moveTo>
                    <a:pt x="610" y="1"/>
                  </a:moveTo>
                  <a:cubicBezTo>
                    <a:pt x="412" y="145"/>
                    <a:pt x="206" y="282"/>
                    <a:pt x="1" y="419"/>
                  </a:cubicBezTo>
                  <a:cubicBezTo>
                    <a:pt x="100" y="389"/>
                    <a:pt x="199" y="351"/>
                    <a:pt x="290" y="320"/>
                  </a:cubicBezTo>
                  <a:cubicBezTo>
                    <a:pt x="427" y="275"/>
                    <a:pt x="572" y="237"/>
                    <a:pt x="716" y="198"/>
                  </a:cubicBezTo>
                  <a:cubicBezTo>
                    <a:pt x="670" y="138"/>
                    <a:pt x="640" y="69"/>
                    <a:pt x="61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2"/>
            <p:cNvSpPr/>
            <p:nvPr/>
          </p:nvSpPr>
          <p:spPr>
            <a:xfrm flipH="1">
              <a:off x="608513" y="3245596"/>
              <a:ext cx="159090" cy="126315"/>
            </a:xfrm>
            <a:custGeom>
              <a:rect b="b" l="l" r="r" t="t"/>
              <a:pathLst>
                <a:path extrusionOk="0" h="2085" w="2626">
                  <a:moveTo>
                    <a:pt x="2580" y="0"/>
                  </a:moveTo>
                  <a:cubicBezTo>
                    <a:pt x="1659" y="464"/>
                    <a:pt x="815" y="1065"/>
                    <a:pt x="1" y="1704"/>
                  </a:cubicBezTo>
                  <a:cubicBezTo>
                    <a:pt x="47" y="1826"/>
                    <a:pt x="100" y="1955"/>
                    <a:pt x="145" y="2085"/>
                  </a:cubicBezTo>
                  <a:cubicBezTo>
                    <a:pt x="328" y="1902"/>
                    <a:pt x="526" y="1735"/>
                    <a:pt x="724" y="1575"/>
                  </a:cubicBezTo>
                  <a:cubicBezTo>
                    <a:pt x="1226" y="1172"/>
                    <a:pt x="1758" y="814"/>
                    <a:pt x="2329" y="517"/>
                  </a:cubicBezTo>
                  <a:cubicBezTo>
                    <a:pt x="2390" y="449"/>
                    <a:pt x="2443" y="388"/>
                    <a:pt x="2496" y="320"/>
                  </a:cubicBezTo>
                  <a:cubicBezTo>
                    <a:pt x="2542" y="259"/>
                    <a:pt x="2588" y="198"/>
                    <a:pt x="2626" y="137"/>
                  </a:cubicBezTo>
                  <a:cubicBezTo>
                    <a:pt x="2610" y="99"/>
                    <a:pt x="2595" y="53"/>
                    <a:pt x="25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2"/>
            <p:cNvSpPr/>
            <p:nvPr/>
          </p:nvSpPr>
          <p:spPr>
            <a:xfrm flipH="1">
              <a:off x="555502" y="3669619"/>
              <a:ext cx="118499" cy="106989"/>
            </a:xfrm>
            <a:custGeom>
              <a:rect b="b" l="l" r="r" t="t"/>
              <a:pathLst>
                <a:path extrusionOk="0" h="1766" w="1956">
                  <a:moveTo>
                    <a:pt x="1956" y="0"/>
                  </a:moveTo>
                  <a:cubicBezTo>
                    <a:pt x="1895" y="23"/>
                    <a:pt x="1826" y="54"/>
                    <a:pt x="1765" y="84"/>
                  </a:cubicBezTo>
                  <a:cubicBezTo>
                    <a:pt x="1278" y="487"/>
                    <a:pt x="753" y="853"/>
                    <a:pt x="213" y="1187"/>
                  </a:cubicBezTo>
                  <a:cubicBezTo>
                    <a:pt x="145" y="1233"/>
                    <a:pt x="69" y="1271"/>
                    <a:pt x="0" y="1317"/>
                  </a:cubicBezTo>
                  <a:cubicBezTo>
                    <a:pt x="38" y="1461"/>
                    <a:pt x="76" y="1613"/>
                    <a:pt x="114" y="1766"/>
                  </a:cubicBezTo>
                  <a:cubicBezTo>
                    <a:pt x="594" y="1400"/>
                    <a:pt x="1111" y="1073"/>
                    <a:pt x="1598" y="716"/>
                  </a:cubicBezTo>
                  <a:cubicBezTo>
                    <a:pt x="1636" y="465"/>
                    <a:pt x="1796" y="229"/>
                    <a:pt x="195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2"/>
            <p:cNvSpPr/>
            <p:nvPr/>
          </p:nvSpPr>
          <p:spPr>
            <a:xfrm flipH="1">
              <a:off x="999819" y="2801278"/>
              <a:ext cx="24051" cy="195439"/>
            </a:xfrm>
            <a:custGeom>
              <a:rect b="b" l="l" r="r" t="t"/>
              <a:pathLst>
                <a:path extrusionOk="0" h="3226" w="397">
                  <a:moveTo>
                    <a:pt x="1" y="0"/>
                  </a:moveTo>
                  <a:cubicBezTo>
                    <a:pt x="1" y="1004"/>
                    <a:pt x="1" y="2016"/>
                    <a:pt x="24" y="3020"/>
                  </a:cubicBezTo>
                  <a:cubicBezTo>
                    <a:pt x="24" y="3028"/>
                    <a:pt x="24" y="3028"/>
                    <a:pt x="24" y="3036"/>
                  </a:cubicBezTo>
                  <a:cubicBezTo>
                    <a:pt x="107" y="3104"/>
                    <a:pt x="183" y="3165"/>
                    <a:pt x="267" y="3226"/>
                  </a:cubicBezTo>
                  <a:cubicBezTo>
                    <a:pt x="290" y="3005"/>
                    <a:pt x="313" y="2785"/>
                    <a:pt x="328" y="2556"/>
                  </a:cubicBezTo>
                  <a:cubicBezTo>
                    <a:pt x="396" y="1742"/>
                    <a:pt x="389" y="921"/>
                    <a:pt x="305" y="99"/>
                  </a:cubicBezTo>
                  <a:cubicBezTo>
                    <a:pt x="206" y="61"/>
                    <a:pt x="100" y="30"/>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2"/>
            <p:cNvSpPr/>
            <p:nvPr/>
          </p:nvSpPr>
          <p:spPr>
            <a:xfrm flipH="1">
              <a:off x="844484" y="2891608"/>
              <a:ext cx="83483" cy="212039"/>
            </a:xfrm>
            <a:custGeom>
              <a:rect b="b" l="l" r="r" t="t"/>
              <a:pathLst>
                <a:path extrusionOk="0" h="3500" w="1378">
                  <a:moveTo>
                    <a:pt x="1377" y="0"/>
                  </a:moveTo>
                  <a:cubicBezTo>
                    <a:pt x="1233" y="0"/>
                    <a:pt x="1088" y="23"/>
                    <a:pt x="944" y="31"/>
                  </a:cubicBezTo>
                  <a:cubicBezTo>
                    <a:pt x="898" y="221"/>
                    <a:pt x="852" y="419"/>
                    <a:pt x="814" y="609"/>
                  </a:cubicBezTo>
                  <a:cubicBezTo>
                    <a:pt x="738" y="989"/>
                    <a:pt x="677" y="1377"/>
                    <a:pt x="540" y="1735"/>
                  </a:cubicBezTo>
                  <a:cubicBezTo>
                    <a:pt x="365" y="2168"/>
                    <a:pt x="175" y="2587"/>
                    <a:pt x="0" y="3021"/>
                  </a:cubicBezTo>
                  <a:cubicBezTo>
                    <a:pt x="61" y="3097"/>
                    <a:pt x="130" y="3180"/>
                    <a:pt x="190" y="3264"/>
                  </a:cubicBezTo>
                  <a:cubicBezTo>
                    <a:pt x="244" y="3340"/>
                    <a:pt x="305" y="3424"/>
                    <a:pt x="358" y="3500"/>
                  </a:cubicBezTo>
                  <a:cubicBezTo>
                    <a:pt x="449" y="3241"/>
                    <a:pt x="556" y="2983"/>
                    <a:pt x="655" y="2724"/>
                  </a:cubicBezTo>
                  <a:cubicBezTo>
                    <a:pt x="731" y="2420"/>
                    <a:pt x="807" y="2123"/>
                    <a:pt x="875" y="1819"/>
                  </a:cubicBezTo>
                  <a:cubicBezTo>
                    <a:pt x="966" y="1446"/>
                    <a:pt x="1058" y="1081"/>
                    <a:pt x="1172" y="708"/>
                  </a:cubicBezTo>
                  <a:cubicBezTo>
                    <a:pt x="1248" y="480"/>
                    <a:pt x="1316" y="244"/>
                    <a:pt x="137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2"/>
            <p:cNvSpPr/>
            <p:nvPr/>
          </p:nvSpPr>
          <p:spPr>
            <a:xfrm flipH="1">
              <a:off x="920092" y="2853804"/>
              <a:ext cx="56766" cy="193198"/>
            </a:xfrm>
            <a:custGeom>
              <a:rect b="b" l="l" r="r" t="t"/>
              <a:pathLst>
                <a:path extrusionOk="0" h="3189" w="937">
                  <a:moveTo>
                    <a:pt x="556" y="0"/>
                  </a:moveTo>
                  <a:cubicBezTo>
                    <a:pt x="533" y="175"/>
                    <a:pt x="511" y="350"/>
                    <a:pt x="495" y="525"/>
                  </a:cubicBezTo>
                  <a:cubicBezTo>
                    <a:pt x="374" y="1286"/>
                    <a:pt x="214" y="2047"/>
                    <a:pt x="1" y="2792"/>
                  </a:cubicBezTo>
                  <a:cubicBezTo>
                    <a:pt x="138" y="2922"/>
                    <a:pt x="267" y="3051"/>
                    <a:pt x="396" y="3188"/>
                  </a:cubicBezTo>
                  <a:cubicBezTo>
                    <a:pt x="511" y="2709"/>
                    <a:pt x="609" y="2237"/>
                    <a:pt x="693" y="1750"/>
                  </a:cubicBezTo>
                  <a:cubicBezTo>
                    <a:pt x="769" y="1309"/>
                    <a:pt x="868" y="868"/>
                    <a:pt x="937" y="419"/>
                  </a:cubicBezTo>
                  <a:cubicBezTo>
                    <a:pt x="800" y="289"/>
                    <a:pt x="670" y="153"/>
                    <a:pt x="55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2"/>
            <p:cNvSpPr/>
            <p:nvPr/>
          </p:nvSpPr>
          <p:spPr>
            <a:xfrm flipH="1">
              <a:off x="962924" y="2818787"/>
              <a:ext cx="18054" cy="122619"/>
            </a:xfrm>
            <a:custGeom>
              <a:rect b="b" l="l" r="r" t="t"/>
              <a:pathLst>
                <a:path extrusionOk="0" h="2024" w="298">
                  <a:moveTo>
                    <a:pt x="0" y="0"/>
                  </a:moveTo>
                  <a:lnTo>
                    <a:pt x="0" y="0"/>
                  </a:lnTo>
                  <a:cubicBezTo>
                    <a:pt x="8" y="107"/>
                    <a:pt x="16" y="221"/>
                    <a:pt x="23" y="327"/>
                  </a:cubicBezTo>
                  <a:cubicBezTo>
                    <a:pt x="54" y="890"/>
                    <a:pt x="54" y="1461"/>
                    <a:pt x="16" y="2024"/>
                  </a:cubicBezTo>
                  <a:cubicBezTo>
                    <a:pt x="76" y="1727"/>
                    <a:pt x="137" y="1400"/>
                    <a:pt x="175" y="1103"/>
                  </a:cubicBezTo>
                  <a:cubicBezTo>
                    <a:pt x="213" y="807"/>
                    <a:pt x="251" y="510"/>
                    <a:pt x="297" y="213"/>
                  </a:cubicBezTo>
                  <a:cubicBezTo>
                    <a:pt x="206" y="137"/>
                    <a:pt x="107" y="61"/>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2"/>
            <p:cNvSpPr/>
            <p:nvPr/>
          </p:nvSpPr>
          <p:spPr>
            <a:xfrm flipH="1">
              <a:off x="593305" y="3964599"/>
              <a:ext cx="23082" cy="24960"/>
            </a:xfrm>
            <a:custGeom>
              <a:rect b="b" l="l" r="r" t="t"/>
              <a:pathLst>
                <a:path extrusionOk="0" h="412" w="381">
                  <a:moveTo>
                    <a:pt x="381" y="1"/>
                  </a:moveTo>
                  <a:lnTo>
                    <a:pt x="381" y="1"/>
                  </a:lnTo>
                  <a:cubicBezTo>
                    <a:pt x="251" y="46"/>
                    <a:pt x="122" y="92"/>
                    <a:pt x="0" y="130"/>
                  </a:cubicBezTo>
                  <a:lnTo>
                    <a:pt x="69" y="411"/>
                  </a:lnTo>
                  <a:cubicBezTo>
                    <a:pt x="175" y="274"/>
                    <a:pt x="274" y="138"/>
                    <a:pt x="38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2"/>
            <p:cNvSpPr/>
            <p:nvPr/>
          </p:nvSpPr>
          <p:spPr>
            <a:xfrm flipH="1">
              <a:off x="699327" y="3041855"/>
              <a:ext cx="100506" cy="130979"/>
            </a:xfrm>
            <a:custGeom>
              <a:rect b="b" l="l" r="r" t="t"/>
              <a:pathLst>
                <a:path extrusionOk="0" h="2162" w="1659">
                  <a:moveTo>
                    <a:pt x="1088" y="0"/>
                  </a:moveTo>
                  <a:lnTo>
                    <a:pt x="951" y="244"/>
                  </a:lnTo>
                  <a:cubicBezTo>
                    <a:pt x="617" y="868"/>
                    <a:pt x="312" y="1514"/>
                    <a:pt x="0" y="2161"/>
                  </a:cubicBezTo>
                  <a:cubicBezTo>
                    <a:pt x="518" y="1461"/>
                    <a:pt x="1065" y="792"/>
                    <a:pt x="1659" y="145"/>
                  </a:cubicBezTo>
                  <a:cubicBezTo>
                    <a:pt x="1469" y="99"/>
                    <a:pt x="1278" y="54"/>
                    <a:pt x="108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2"/>
            <p:cNvSpPr/>
            <p:nvPr/>
          </p:nvSpPr>
          <p:spPr>
            <a:xfrm flipH="1">
              <a:off x="1110929" y="2777106"/>
              <a:ext cx="84391" cy="155576"/>
            </a:xfrm>
            <a:custGeom>
              <a:rect b="b" l="l" r="r" t="t"/>
              <a:pathLst>
                <a:path extrusionOk="0" h="2568" w="1393">
                  <a:moveTo>
                    <a:pt x="543" y="0"/>
                  </a:moveTo>
                  <a:cubicBezTo>
                    <a:pt x="362" y="0"/>
                    <a:pt x="182" y="16"/>
                    <a:pt x="1" y="41"/>
                  </a:cubicBezTo>
                  <a:cubicBezTo>
                    <a:pt x="533" y="817"/>
                    <a:pt x="967" y="1654"/>
                    <a:pt x="1309" y="2529"/>
                  </a:cubicBezTo>
                  <a:lnTo>
                    <a:pt x="1393" y="2567"/>
                  </a:lnTo>
                  <a:cubicBezTo>
                    <a:pt x="1233" y="1708"/>
                    <a:pt x="1020" y="856"/>
                    <a:pt x="799" y="11"/>
                  </a:cubicBezTo>
                  <a:cubicBezTo>
                    <a:pt x="714" y="4"/>
                    <a:pt x="629" y="0"/>
                    <a:pt x="5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2"/>
            <p:cNvSpPr/>
            <p:nvPr/>
          </p:nvSpPr>
          <p:spPr>
            <a:xfrm flipH="1">
              <a:off x="791959" y="2909541"/>
              <a:ext cx="93600" cy="260989"/>
            </a:xfrm>
            <a:custGeom>
              <a:rect b="b" l="l" r="r" t="t"/>
              <a:pathLst>
                <a:path extrusionOk="0" h="4308" w="1545">
                  <a:moveTo>
                    <a:pt x="1316" y="1"/>
                  </a:moveTo>
                  <a:cubicBezTo>
                    <a:pt x="1179" y="305"/>
                    <a:pt x="1058" y="625"/>
                    <a:pt x="936" y="937"/>
                  </a:cubicBezTo>
                  <a:cubicBezTo>
                    <a:pt x="738" y="1469"/>
                    <a:pt x="525" y="1987"/>
                    <a:pt x="327" y="2512"/>
                  </a:cubicBezTo>
                  <a:cubicBezTo>
                    <a:pt x="282" y="2687"/>
                    <a:pt x="236" y="2862"/>
                    <a:pt x="183" y="3037"/>
                  </a:cubicBezTo>
                  <a:cubicBezTo>
                    <a:pt x="130" y="3257"/>
                    <a:pt x="69" y="3478"/>
                    <a:pt x="0" y="3698"/>
                  </a:cubicBezTo>
                  <a:cubicBezTo>
                    <a:pt x="137" y="3904"/>
                    <a:pt x="274" y="4102"/>
                    <a:pt x="403" y="4307"/>
                  </a:cubicBezTo>
                  <a:cubicBezTo>
                    <a:pt x="449" y="4178"/>
                    <a:pt x="495" y="4041"/>
                    <a:pt x="540" y="3911"/>
                  </a:cubicBezTo>
                  <a:cubicBezTo>
                    <a:pt x="654" y="3516"/>
                    <a:pt x="769" y="3120"/>
                    <a:pt x="890" y="2732"/>
                  </a:cubicBezTo>
                  <a:cubicBezTo>
                    <a:pt x="1088" y="2078"/>
                    <a:pt x="1347" y="1446"/>
                    <a:pt x="1545" y="800"/>
                  </a:cubicBezTo>
                  <a:cubicBezTo>
                    <a:pt x="1507" y="495"/>
                    <a:pt x="1469" y="206"/>
                    <a:pt x="131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2"/>
            <p:cNvSpPr/>
            <p:nvPr/>
          </p:nvSpPr>
          <p:spPr>
            <a:xfrm flipH="1">
              <a:off x="1274989" y="2829813"/>
              <a:ext cx="92691" cy="44346"/>
            </a:xfrm>
            <a:custGeom>
              <a:rect b="b" l="l" r="r" t="t"/>
              <a:pathLst>
                <a:path extrusionOk="0" h="732" w="1530">
                  <a:moveTo>
                    <a:pt x="951" y="1"/>
                  </a:moveTo>
                  <a:cubicBezTo>
                    <a:pt x="654" y="168"/>
                    <a:pt x="327" y="297"/>
                    <a:pt x="0" y="381"/>
                  </a:cubicBezTo>
                  <a:cubicBezTo>
                    <a:pt x="510" y="480"/>
                    <a:pt x="1020" y="594"/>
                    <a:pt x="1529" y="731"/>
                  </a:cubicBezTo>
                  <a:cubicBezTo>
                    <a:pt x="1347" y="480"/>
                    <a:pt x="1157" y="237"/>
                    <a:pt x="95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2"/>
            <p:cNvSpPr/>
            <p:nvPr/>
          </p:nvSpPr>
          <p:spPr>
            <a:xfrm flipH="1">
              <a:off x="577190" y="3986288"/>
              <a:ext cx="27686" cy="201921"/>
            </a:xfrm>
            <a:custGeom>
              <a:rect b="b" l="l" r="r" t="t"/>
              <a:pathLst>
                <a:path extrusionOk="0" h="3333" w="457">
                  <a:moveTo>
                    <a:pt x="396" y="0"/>
                  </a:moveTo>
                  <a:lnTo>
                    <a:pt x="396" y="0"/>
                  </a:lnTo>
                  <a:cubicBezTo>
                    <a:pt x="267" y="175"/>
                    <a:pt x="130" y="350"/>
                    <a:pt x="0" y="525"/>
                  </a:cubicBezTo>
                  <a:cubicBezTo>
                    <a:pt x="39" y="708"/>
                    <a:pt x="84" y="898"/>
                    <a:pt x="130" y="1088"/>
                  </a:cubicBezTo>
                  <a:cubicBezTo>
                    <a:pt x="175" y="1294"/>
                    <a:pt x="214" y="1499"/>
                    <a:pt x="236" y="1704"/>
                  </a:cubicBezTo>
                  <a:cubicBezTo>
                    <a:pt x="381" y="2237"/>
                    <a:pt x="434" y="2785"/>
                    <a:pt x="404" y="3332"/>
                  </a:cubicBezTo>
                  <a:cubicBezTo>
                    <a:pt x="457" y="2572"/>
                    <a:pt x="389" y="1088"/>
                    <a:pt x="39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2"/>
            <p:cNvSpPr/>
            <p:nvPr/>
          </p:nvSpPr>
          <p:spPr>
            <a:xfrm flipH="1">
              <a:off x="1046408" y="2788374"/>
              <a:ext cx="29988" cy="95902"/>
            </a:xfrm>
            <a:custGeom>
              <a:rect b="b" l="l" r="r" t="t"/>
              <a:pathLst>
                <a:path extrusionOk="0" h="1583" w="495">
                  <a:moveTo>
                    <a:pt x="0" y="0"/>
                  </a:moveTo>
                  <a:cubicBezTo>
                    <a:pt x="31" y="91"/>
                    <a:pt x="69" y="175"/>
                    <a:pt x="99" y="259"/>
                  </a:cubicBezTo>
                  <a:cubicBezTo>
                    <a:pt x="252" y="692"/>
                    <a:pt x="381" y="1134"/>
                    <a:pt x="495" y="1582"/>
                  </a:cubicBezTo>
                  <a:cubicBezTo>
                    <a:pt x="487" y="1096"/>
                    <a:pt x="487" y="601"/>
                    <a:pt x="487" y="114"/>
                  </a:cubicBezTo>
                  <a:lnTo>
                    <a:pt x="312" y="76"/>
                  </a:lnTo>
                  <a:lnTo>
                    <a:pt x="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2"/>
            <p:cNvSpPr/>
            <p:nvPr/>
          </p:nvSpPr>
          <p:spPr>
            <a:xfrm flipH="1">
              <a:off x="893798" y="2891608"/>
              <a:ext cx="22173" cy="93176"/>
            </a:xfrm>
            <a:custGeom>
              <a:rect b="b" l="l" r="r" t="t"/>
              <a:pathLst>
                <a:path extrusionOk="0" h="1538" w="366">
                  <a:moveTo>
                    <a:pt x="289" y="0"/>
                  </a:moveTo>
                  <a:cubicBezTo>
                    <a:pt x="236" y="320"/>
                    <a:pt x="167" y="647"/>
                    <a:pt x="107" y="966"/>
                  </a:cubicBezTo>
                  <a:cubicBezTo>
                    <a:pt x="69" y="1157"/>
                    <a:pt x="38" y="1347"/>
                    <a:pt x="0" y="1537"/>
                  </a:cubicBezTo>
                  <a:cubicBezTo>
                    <a:pt x="167" y="1043"/>
                    <a:pt x="251" y="525"/>
                    <a:pt x="365" y="8"/>
                  </a:cubicBezTo>
                  <a:cubicBezTo>
                    <a:pt x="342" y="8"/>
                    <a:pt x="327" y="0"/>
                    <a:pt x="30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2"/>
            <p:cNvSpPr/>
            <p:nvPr/>
          </p:nvSpPr>
          <p:spPr>
            <a:xfrm flipH="1">
              <a:off x="565196" y="3284309"/>
              <a:ext cx="180233" cy="177022"/>
            </a:xfrm>
            <a:custGeom>
              <a:rect b="b" l="l" r="r" t="t"/>
              <a:pathLst>
                <a:path extrusionOk="0" h="2922" w="2975">
                  <a:moveTo>
                    <a:pt x="2587" y="0"/>
                  </a:moveTo>
                  <a:cubicBezTo>
                    <a:pt x="2465" y="53"/>
                    <a:pt x="2336" y="114"/>
                    <a:pt x="2206" y="183"/>
                  </a:cubicBezTo>
                  <a:cubicBezTo>
                    <a:pt x="2092" y="320"/>
                    <a:pt x="1963" y="457"/>
                    <a:pt x="1834" y="586"/>
                  </a:cubicBezTo>
                  <a:cubicBezTo>
                    <a:pt x="1316" y="1126"/>
                    <a:pt x="746" y="1613"/>
                    <a:pt x="137" y="2054"/>
                  </a:cubicBezTo>
                  <a:lnTo>
                    <a:pt x="0" y="2146"/>
                  </a:lnTo>
                  <a:cubicBezTo>
                    <a:pt x="76" y="2404"/>
                    <a:pt x="145" y="2663"/>
                    <a:pt x="198" y="2922"/>
                  </a:cubicBezTo>
                  <a:cubicBezTo>
                    <a:pt x="403" y="2785"/>
                    <a:pt x="616" y="2648"/>
                    <a:pt x="829" y="2518"/>
                  </a:cubicBezTo>
                  <a:cubicBezTo>
                    <a:pt x="921" y="2442"/>
                    <a:pt x="1012" y="2374"/>
                    <a:pt x="1103" y="2298"/>
                  </a:cubicBezTo>
                  <a:cubicBezTo>
                    <a:pt x="1476" y="1994"/>
                    <a:pt x="1849" y="1674"/>
                    <a:pt x="2191" y="1332"/>
                  </a:cubicBezTo>
                  <a:cubicBezTo>
                    <a:pt x="2488" y="1050"/>
                    <a:pt x="2747" y="731"/>
                    <a:pt x="2975" y="396"/>
                  </a:cubicBezTo>
                  <a:cubicBezTo>
                    <a:pt x="2853" y="259"/>
                    <a:pt x="2716" y="137"/>
                    <a:pt x="258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2"/>
            <p:cNvSpPr/>
            <p:nvPr/>
          </p:nvSpPr>
          <p:spPr>
            <a:xfrm flipH="1">
              <a:off x="552292" y="3396752"/>
              <a:ext cx="175205" cy="139703"/>
            </a:xfrm>
            <a:custGeom>
              <a:rect b="b" l="l" r="r" t="t"/>
              <a:pathLst>
                <a:path extrusionOk="0" h="2306" w="2892">
                  <a:moveTo>
                    <a:pt x="2892" y="1"/>
                  </a:moveTo>
                  <a:lnTo>
                    <a:pt x="2892" y="1"/>
                  </a:lnTo>
                  <a:cubicBezTo>
                    <a:pt x="2276" y="191"/>
                    <a:pt x="1675" y="449"/>
                    <a:pt x="1112" y="777"/>
                  </a:cubicBezTo>
                  <a:cubicBezTo>
                    <a:pt x="997" y="830"/>
                    <a:pt x="891" y="898"/>
                    <a:pt x="784" y="967"/>
                  </a:cubicBezTo>
                  <a:cubicBezTo>
                    <a:pt x="571" y="1134"/>
                    <a:pt x="351" y="1294"/>
                    <a:pt x="138" y="1446"/>
                  </a:cubicBezTo>
                  <a:lnTo>
                    <a:pt x="1" y="1545"/>
                  </a:lnTo>
                  <a:cubicBezTo>
                    <a:pt x="8" y="1621"/>
                    <a:pt x="24" y="1697"/>
                    <a:pt x="39" y="1773"/>
                  </a:cubicBezTo>
                  <a:cubicBezTo>
                    <a:pt x="62" y="1956"/>
                    <a:pt x="92" y="2131"/>
                    <a:pt x="122" y="2306"/>
                  </a:cubicBezTo>
                  <a:cubicBezTo>
                    <a:pt x="442" y="2055"/>
                    <a:pt x="762" y="1796"/>
                    <a:pt x="1096" y="1560"/>
                  </a:cubicBezTo>
                  <a:cubicBezTo>
                    <a:pt x="1606" y="1195"/>
                    <a:pt x="2139" y="845"/>
                    <a:pt x="2580" y="396"/>
                  </a:cubicBezTo>
                  <a:cubicBezTo>
                    <a:pt x="2686" y="282"/>
                    <a:pt x="2785" y="168"/>
                    <a:pt x="2877" y="39"/>
                  </a:cubicBezTo>
                  <a:cubicBezTo>
                    <a:pt x="2884" y="31"/>
                    <a:pt x="2884" y="16"/>
                    <a:pt x="289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2"/>
            <p:cNvSpPr/>
            <p:nvPr/>
          </p:nvSpPr>
          <p:spPr>
            <a:xfrm flipH="1">
              <a:off x="755548" y="3022953"/>
              <a:ext cx="88087" cy="180718"/>
            </a:xfrm>
            <a:custGeom>
              <a:rect b="b" l="l" r="r" t="t"/>
              <a:pathLst>
                <a:path extrusionOk="0" h="2983" w="1454">
                  <a:moveTo>
                    <a:pt x="1218" y="0"/>
                  </a:moveTo>
                  <a:cubicBezTo>
                    <a:pt x="1066" y="259"/>
                    <a:pt x="929" y="525"/>
                    <a:pt x="799" y="792"/>
                  </a:cubicBezTo>
                  <a:cubicBezTo>
                    <a:pt x="556" y="1294"/>
                    <a:pt x="351" y="1804"/>
                    <a:pt x="160" y="2329"/>
                  </a:cubicBezTo>
                  <a:cubicBezTo>
                    <a:pt x="130" y="2450"/>
                    <a:pt x="92" y="2572"/>
                    <a:pt x="61" y="2694"/>
                  </a:cubicBezTo>
                  <a:cubicBezTo>
                    <a:pt x="39" y="2762"/>
                    <a:pt x="16" y="2823"/>
                    <a:pt x="1" y="2892"/>
                  </a:cubicBezTo>
                  <a:lnTo>
                    <a:pt x="54" y="2983"/>
                  </a:lnTo>
                  <a:cubicBezTo>
                    <a:pt x="274" y="2534"/>
                    <a:pt x="495" y="2085"/>
                    <a:pt x="708" y="1629"/>
                  </a:cubicBezTo>
                  <a:cubicBezTo>
                    <a:pt x="875" y="1279"/>
                    <a:pt x="1050" y="921"/>
                    <a:pt x="1241" y="571"/>
                  </a:cubicBezTo>
                  <a:cubicBezTo>
                    <a:pt x="1309" y="442"/>
                    <a:pt x="1385" y="305"/>
                    <a:pt x="1454" y="175"/>
                  </a:cubicBezTo>
                  <a:cubicBezTo>
                    <a:pt x="1370" y="130"/>
                    <a:pt x="1294" y="69"/>
                    <a:pt x="121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2"/>
            <p:cNvSpPr/>
            <p:nvPr/>
          </p:nvSpPr>
          <p:spPr>
            <a:xfrm flipH="1">
              <a:off x="537994" y="3771035"/>
              <a:ext cx="121286" cy="108806"/>
            </a:xfrm>
            <a:custGeom>
              <a:rect b="b" l="l" r="r" t="t"/>
              <a:pathLst>
                <a:path extrusionOk="0" h="1796" w="2002">
                  <a:moveTo>
                    <a:pt x="1743" y="0"/>
                  </a:moveTo>
                  <a:cubicBezTo>
                    <a:pt x="1538" y="46"/>
                    <a:pt x="1332" y="99"/>
                    <a:pt x="1134" y="168"/>
                  </a:cubicBezTo>
                  <a:cubicBezTo>
                    <a:pt x="746" y="297"/>
                    <a:pt x="381" y="464"/>
                    <a:pt x="1" y="616"/>
                  </a:cubicBezTo>
                  <a:cubicBezTo>
                    <a:pt x="107" y="1012"/>
                    <a:pt x="206" y="1408"/>
                    <a:pt x="313" y="1796"/>
                  </a:cubicBezTo>
                  <a:cubicBezTo>
                    <a:pt x="617" y="1552"/>
                    <a:pt x="952" y="1324"/>
                    <a:pt x="1271" y="1088"/>
                  </a:cubicBezTo>
                  <a:cubicBezTo>
                    <a:pt x="1522" y="906"/>
                    <a:pt x="1766" y="708"/>
                    <a:pt x="2002" y="502"/>
                  </a:cubicBezTo>
                  <a:cubicBezTo>
                    <a:pt x="1986" y="457"/>
                    <a:pt x="1971" y="411"/>
                    <a:pt x="1956" y="373"/>
                  </a:cubicBezTo>
                  <a:cubicBezTo>
                    <a:pt x="1903" y="236"/>
                    <a:pt x="1834" y="114"/>
                    <a:pt x="174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2"/>
            <p:cNvSpPr/>
            <p:nvPr/>
          </p:nvSpPr>
          <p:spPr>
            <a:xfrm flipH="1">
              <a:off x="673519" y="3059848"/>
              <a:ext cx="146610" cy="199619"/>
            </a:xfrm>
            <a:custGeom>
              <a:rect b="b" l="l" r="r" t="t"/>
              <a:pathLst>
                <a:path extrusionOk="0" h="3295" w="2420">
                  <a:moveTo>
                    <a:pt x="2382" y="0"/>
                  </a:moveTo>
                  <a:cubicBezTo>
                    <a:pt x="1583" y="829"/>
                    <a:pt x="883" y="1758"/>
                    <a:pt x="198" y="2686"/>
                  </a:cubicBezTo>
                  <a:lnTo>
                    <a:pt x="1" y="2952"/>
                  </a:lnTo>
                  <a:cubicBezTo>
                    <a:pt x="69" y="3066"/>
                    <a:pt x="130" y="3180"/>
                    <a:pt x="191" y="3294"/>
                  </a:cubicBezTo>
                  <a:cubicBezTo>
                    <a:pt x="343" y="3036"/>
                    <a:pt x="503" y="2777"/>
                    <a:pt x="662" y="2526"/>
                  </a:cubicBezTo>
                  <a:cubicBezTo>
                    <a:pt x="1180" y="1727"/>
                    <a:pt x="1758" y="974"/>
                    <a:pt x="2298" y="190"/>
                  </a:cubicBezTo>
                  <a:cubicBezTo>
                    <a:pt x="2336" y="137"/>
                    <a:pt x="2374" y="76"/>
                    <a:pt x="2420" y="15"/>
                  </a:cubicBezTo>
                  <a:lnTo>
                    <a:pt x="2382"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2"/>
            <p:cNvSpPr/>
            <p:nvPr/>
          </p:nvSpPr>
          <p:spPr>
            <a:xfrm flipH="1">
              <a:off x="626507" y="3075478"/>
              <a:ext cx="169631" cy="211191"/>
            </a:xfrm>
            <a:custGeom>
              <a:rect b="b" l="l" r="r" t="t"/>
              <a:pathLst>
                <a:path extrusionOk="0" h="3486" w="2800">
                  <a:moveTo>
                    <a:pt x="2321" y="1"/>
                  </a:moveTo>
                  <a:cubicBezTo>
                    <a:pt x="2062" y="389"/>
                    <a:pt x="1780" y="769"/>
                    <a:pt x="1499" y="1142"/>
                  </a:cubicBezTo>
                  <a:cubicBezTo>
                    <a:pt x="959" y="1888"/>
                    <a:pt x="464" y="2656"/>
                    <a:pt x="0" y="3440"/>
                  </a:cubicBezTo>
                  <a:lnTo>
                    <a:pt x="23" y="3485"/>
                  </a:lnTo>
                  <a:cubicBezTo>
                    <a:pt x="753" y="2801"/>
                    <a:pt x="1552" y="2169"/>
                    <a:pt x="2351" y="1553"/>
                  </a:cubicBezTo>
                  <a:lnTo>
                    <a:pt x="2800" y="1195"/>
                  </a:lnTo>
                  <a:cubicBezTo>
                    <a:pt x="2739" y="754"/>
                    <a:pt x="2610" y="313"/>
                    <a:pt x="232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2"/>
            <p:cNvSpPr/>
            <p:nvPr/>
          </p:nvSpPr>
          <p:spPr>
            <a:xfrm flipH="1">
              <a:off x="590528" y="2852895"/>
              <a:ext cx="803930" cy="1236671"/>
            </a:xfrm>
            <a:custGeom>
              <a:rect b="b" l="l" r="r" t="t"/>
              <a:pathLst>
                <a:path extrusionOk="0" h="20413" w="13270">
                  <a:moveTo>
                    <a:pt x="435" y="0"/>
                  </a:moveTo>
                  <a:cubicBezTo>
                    <a:pt x="330" y="23"/>
                    <a:pt x="216" y="33"/>
                    <a:pt x="104" y="33"/>
                  </a:cubicBezTo>
                  <a:cubicBezTo>
                    <a:pt x="70" y="33"/>
                    <a:pt x="35" y="32"/>
                    <a:pt x="1" y="31"/>
                  </a:cubicBezTo>
                  <a:lnTo>
                    <a:pt x="1" y="31"/>
                  </a:lnTo>
                  <a:cubicBezTo>
                    <a:pt x="914" y="221"/>
                    <a:pt x="1652" y="883"/>
                    <a:pt x="1949" y="1765"/>
                  </a:cubicBezTo>
                  <a:cubicBezTo>
                    <a:pt x="2222" y="2640"/>
                    <a:pt x="2055" y="3736"/>
                    <a:pt x="2732" y="4367"/>
                  </a:cubicBezTo>
                  <a:cubicBezTo>
                    <a:pt x="3356" y="4953"/>
                    <a:pt x="4459" y="4854"/>
                    <a:pt x="4992" y="5524"/>
                  </a:cubicBezTo>
                  <a:cubicBezTo>
                    <a:pt x="5578" y="6262"/>
                    <a:pt x="5098" y="7403"/>
                    <a:pt x="5509" y="8247"/>
                  </a:cubicBezTo>
                  <a:cubicBezTo>
                    <a:pt x="5958" y="9175"/>
                    <a:pt x="7320" y="9419"/>
                    <a:pt x="7662" y="10393"/>
                  </a:cubicBezTo>
                  <a:cubicBezTo>
                    <a:pt x="7959" y="11222"/>
                    <a:pt x="7358" y="12295"/>
                    <a:pt x="7929" y="12964"/>
                  </a:cubicBezTo>
                  <a:cubicBezTo>
                    <a:pt x="8263" y="13367"/>
                    <a:pt x="8902" y="13436"/>
                    <a:pt x="9214" y="13854"/>
                  </a:cubicBezTo>
                  <a:cubicBezTo>
                    <a:pt x="9595" y="14356"/>
                    <a:pt x="9344" y="15094"/>
                    <a:pt x="9503" y="15711"/>
                  </a:cubicBezTo>
                  <a:cubicBezTo>
                    <a:pt x="9716" y="16532"/>
                    <a:pt x="10591" y="16958"/>
                    <a:pt x="11276" y="17453"/>
                  </a:cubicBezTo>
                  <a:cubicBezTo>
                    <a:pt x="12257" y="18183"/>
                    <a:pt x="12957" y="19233"/>
                    <a:pt x="13269" y="20412"/>
                  </a:cubicBezTo>
                  <a:cubicBezTo>
                    <a:pt x="13239" y="20207"/>
                    <a:pt x="13208" y="20002"/>
                    <a:pt x="13163" y="19796"/>
                  </a:cubicBezTo>
                  <a:cubicBezTo>
                    <a:pt x="12455" y="16783"/>
                    <a:pt x="11542" y="13938"/>
                    <a:pt x="11048" y="10750"/>
                  </a:cubicBezTo>
                  <a:cubicBezTo>
                    <a:pt x="10675" y="8232"/>
                    <a:pt x="9427" y="6033"/>
                    <a:pt x="7890" y="3903"/>
                  </a:cubicBezTo>
                  <a:cubicBezTo>
                    <a:pt x="6057" y="1476"/>
                    <a:pt x="3265" y="556"/>
                    <a:pt x="43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2"/>
            <p:cNvSpPr/>
            <p:nvPr/>
          </p:nvSpPr>
          <p:spPr>
            <a:xfrm flipH="1">
              <a:off x="834791" y="3557176"/>
              <a:ext cx="93176" cy="37379"/>
            </a:xfrm>
            <a:custGeom>
              <a:rect b="b" l="l" r="r" t="t"/>
              <a:pathLst>
                <a:path extrusionOk="0" h="617" w="1538">
                  <a:moveTo>
                    <a:pt x="8" y="0"/>
                  </a:moveTo>
                  <a:lnTo>
                    <a:pt x="0" y="99"/>
                  </a:lnTo>
                  <a:cubicBezTo>
                    <a:pt x="335" y="206"/>
                    <a:pt x="670" y="320"/>
                    <a:pt x="997" y="434"/>
                  </a:cubicBezTo>
                  <a:cubicBezTo>
                    <a:pt x="1180" y="495"/>
                    <a:pt x="1354" y="556"/>
                    <a:pt x="1537" y="616"/>
                  </a:cubicBezTo>
                  <a:cubicBezTo>
                    <a:pt x="1027" y="411"/>
                    <a:pt x="518" y="206"/>
                    <a:pt x="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2"/>
            <p:cNvSpPr/>
            <p:nvPr/>
          </p:nvSpPr>
          <p:spPr>
            <a:xfrm flipH="1">
              <a:off x="703024" y="3504590"/>
              <a:ext cx="222641" cy="119893"/>
            </a:xfrm>
            <a:custGeom>
              <a:rect b="b" l="l" r="r" t="t"/>
              <a:pathLst>
                <a:path extrusionOk="0" h="1979" w="3675">
                  <a:moveTo>
                    <a:pt x="0" y="1"/>
                  </a:moveTo>
                  <a:lnTo>
                    <a:pt x="0" y="1"/>
                  </a:lnTo>
                  <a:cubicBezTo>
                    <a:pt x="16" y="161"/>
                    <a:pt x="16" y="313"/>
                    <a:pt x="0" y="473"/>
                  </a:cubicBezTo>
                  <a:cubicBezTo>
                    <a:pt x="1233" y="967"/>
                    <a:pt x="2465" y="1439"/>
                    <a:pt x="3675" y="1979"/>
                  </a:cubicBezTo>
                  <a:cubicBezTo>
                    <a:pt x="3607" y="1652"/>
                    <a:pt x="3538" y="1325"/>
                    <a:pt x="3477" y="990"/>
                  </a:cubicBezTo>
                  <a:cubicBezTo>
                    <a:pt x="3051" y="822"/>
                    <a:pt x="2617" y="670"/>
                    <a:pt x="2184" y="533"/>
                  </a:cubicBezTo>
                  <a:cubicBezTo>
                    <a:pt x="1469" y="313"/>
                    <a:pt x="738" y="138"/>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2"/>
            <p:cNvSpPr/>
            <p:nvPr/>
          </p:nvSpPr>
          <p:spPr>
            <a:xfrm flipH="1">
              <a:off x="791476" y="3213305"/>
              <a:ext cx="286737" cy="81181"/>
            </a:xfrm>
            <a:custGeom>
              <a:rect b="b" l="l" r="r" t="t"/>
              <a:pathLst>
                <a:path extrusionOk="0" h="1340" w="4733">
                  <a:moveTo>
                    <a:pt x="0" y="1"/>
                  </a:moveTo>
                  <a:cubicBezTo>
                    <a:pt x="23" y="92"/>
                    <a:pt x="46" y="176"/>
                    <a:pt x="61" y="267"/>
                  </a:cubicBezTo>
                  <a:cubicBezTo>
                    <a:pt x="342" y="282"/>
                    <a:pt x="632" y="297"/>
                    <a:pt x="921" y="328"/>
                  </a:cubicBezTo>
                  <a:cubicBezTo>
                    <a:pt x="2237" y="457"/>
                    <a:pt x="3500" y="860"/>
                    <a:pt x="4732" y="1340"/>
                  </a:cubicBezTo>
                  <a:cubicBezTo>
                    <a:pt x="4641" y="1134"/>
                    <a:pt x="4542" y="929"/>
                    <a:pt x="4436" y="731"/>
                  </a:cubicBezTo>
                  <a:cubicBezTo>
                    <a:pt x="3568" y="472"/>
                    <a:pt x="2678" y="290"/>
                    <a:pt x="1773" y="191"/>
                  </a:cubicBezTo>
                  <a:cubicBezTo>
                    <a:pt x="1195" y="130"/>
                    <a:pt x="616" y="61"/>
                    <a:pt x="3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2"/>
            <p:cNvSpPr/>
            <p:nvPr/>
          </p:nvSpPr>
          <p:spPr>
            <a:xfrm flipH="1">
              <a:off x="947295" y="3172775"/>
              <a:ext cx="160422" cy="32290"/>
            </a:xfrm>
            <a:custGeom>
              <a:rect b="b" l="l" r="r" t="t"/>
              <a:pathLst>
                <a:path extrusionOk="0" h="533" w="2648">
                  <a:moveTo>
                    <a:pt x="0" y="0"/>
                  </a:moveTo>
                  <a:lnTo>
                    <a:pt x="0" y="0"/>
                  </a:lnTo>
                  <a:cubicBezTo>
                    <a:pt x="99" y="69"/>
                    <a:pt x="190" y="152"/>
                    <a:pt x="266" y="244"/>
                  </a:cubicBezTo>
                  <a:lnTo>
                    <a:pt x="282" y="274"/>
                  </a:lnTo>
                  <a:cubicBezTo>
                    <a:pt x="852" y="320"/>
                    <a:pt x="1415" y="403"/>
                    <a:pt x="1986" y="457"/>
                  </a:cubicBezTo>
                  <a:cubicBezTo>
                    <a:pt x="2206" y="479"/>
                    <a:pt x="2427" y="502"/>
                    <a:pt x="2648" y="533"/>
                  </a:cubicBezTo>
                  <a:cubicBezTo>
                    <a:pt x="1963" y="327"/>
                    <a:pt x="1271" y="167"/>
                    <a:pt x="563" y="61"/>
                  </a:cubicBezTo>
                  <a:cubicBezTo>
                    <a:pt x="381" y="38"/>
                    <a:pt x="190" y="15"/>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2"/>
            <p:cNvSpPr/>
            <p:nvPr/>
          </p:nvSpPr>
          <p:spPr>
            <a:xfrm flipH="1">
              <a:off x="719564" y="3410140"/>
              <a:ext cx="282193" cy="126315"/>
            </a:xfrm>
            <a:custGeom>
              <a:rect b="b" l="l" r="r" t="t"/>
              <a:pathLst>
                <a:path extrusionOk="0" h="2085" w="4658">
                  <a:moveTo>
                    <a:pt x="1" y="0"/>
                  </a:moveTo>
                  <a:cubicBezTo>
                    <a:pt x="298" y="183"/>
                    <a:pt x="572" y="403"/>
                    <a:pt x="830" y="639"/>
                  </a:cubicBezTo>
                  <a:cubicBezTo>
                    <a:pt x="1279" y="761"/>
                    <a:pt x="1720" y="890"/>
                    <a:pt x="2154" y="1042"/>
                  </a:cubicBezTo>
                  <a:cubicBezTo>
                    <a:pt x="2846" y="1286"/>
                    <a:pt x="3508" y="1575"/>
                    <a:pt x="4178" y="1872"/>
                  </a:cubicBezTo>
                  <a:cubicBezTo>
                    <a:pt x="4338" y="1940"/>
                    <a:pt x="4497" y="2016"/>
                    <a:pt x="4657" y="2085"/>
                  </a:cubicBezTo>
                  <a:cubicBezTo>
                    <a:pt x="4619" y="1910"/>
                    <a:pt x="4589" y="1727"/>
                    <a:pt x="4566" y="1545"/>
                  </a:cubicBezTo>
                  <a:cubicBezTo>
                    <a:pt x="4513" y="1202"/>
                    <a:pt x="4444" y="867"/>
                    <a:pt x="4360" y="540"/>
                  </a:cubicBezTo>
                  <a:cubicBezTo>
                    <a:pt x="3501" y="441"/>
                    <a:pt x="2633" y="381"/>
                    <a:pt x="1766" y="282"/>
                  </a:cubicBezTo>
                  <a:cubicBezTo>
                    <a:pt x="1241" y="221"/>
                    <a:pt x="716" y="145"/>
                    <a:pt x="191" y="46"/>
                  </a:cubicBezTo>
                  <a:cubicBezTo>
                    <a:pt x="130" y="31"/>
                    <a:pt x="62" y="15"/>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2"/>
            <p:cNvSpPr/>
            <p:nvPr/>
          </p:nvSpPr>
          <p:spPr>
            <a:xfrm flipH="1">
              <a:off x="1021934" y="2956553"/>
              <a:ext cx="204284" cy="29564"/>
            </a:xfrm>
            <a:custGeom>
              <a:rect b="b" l="l" r="r" t="t"/>
              <a:pathLst>
                <a:path extrusionOk="0" h="488" w="3372">
                  <a:moveTo>
                    <a:pt x="1" y="1"/>
                  </a:moveTo>
                  <a:lnTo>
                    <a:pt x="1" y="1"/>
                  </a:lnTo>
                  <a:cubicBezTo>
                    <a:pt x="183" y="9"/>
                    <a:pt x="366" y="24"/>
                    <a:pt x="549" y="31"/>
                  </a:cubicBezTo>
                  <a:cubicBezTo>
                    <a:pt x="1500" y="107"/>
                    <a:pt x="2443" y="260"/>
                    <a:pt x="3371" y="488"/>
                  </a:cubicBezTo>
                  <a:cubicBezTo>
                    <a:pt x="3288" y="427"/>
                    <a:pt x="3211" y="374"/>
                    <a:pt x="3135" y="313"/>
                  </a:cubicBezTo>
                  <a:cubicBezTo>
                    <a:pt x="2915" y="282"/>
                    <a:pt x="2694" y="244"/>
                    <a:pt x="2473" y="214"/>
                  </a:cubicBezTo>
                  <a:cubicBezTo>
                    <a:pt x="1652" y="85"/>
                    <a:pt x="830" y="9"/>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2"/>
            <p:cNvSpPr/>
            <p:nvPr/>
          </p:nvSpPr>
          <p:spPr>
            <a:xfrm flipH="1">
              <a:off x="656011" y="3779335"/>
              <a:ext cx="165935" cy="77000"/>
            </a:xfrm>
            <a:custGeom>
              <a:rect b="b" l="l" r="r" t="t"/>
              <a:pathLst>
                <a:path extrusionOk="0" h="1271" w="2739">
                  <a:moveTo>
                    <a:pt x="0" y="0"/>
                  </a:moveTo>
                  <a:cubicBezTo>
                    <a:pt x="0" y="145"/>
                    <a:pt x="23" y="282"/>
                    <a:pt x="53" y="419"/>
                  </a:cubicBezTo>
                  <a:cubicBezTo>
                    <a:pt x="61" y="434"/>
                    <a:pt x="69" y="449"/>
                    <a:pt x="69" y="464"/>
                  </a:cubicBezTo>
                  <a:lnTo>
                    <a:pt x="175" y="487"/>
                  </a:lnTo>
                  <a:cubicBezTo>
                    <a:pt x="533" y="586"/>
                    <a:pt x="898" y="670"/>
                    <a:pt x="1248" y="776"/>
                  </a:cubicBezTo>
                  <a:cubicBezTo>
                    <a:pt x="1697" y="906"/>
                    <a:pt x="2130" y="1058"/>
                    <a:pt x="2572" y="1210"/>
                  </a:cubicBezTo>
                  <a:lnTo>
                    <a:pt x="2739" y="1271"/>
                  </a:lnTo>
                  <a:cubicBezTo>
                    <a:pt x="2237" y="989"/>
                    <a:pt x="1720" y="738"/>
                    <a:pt x="1195" y="510"/>
                  </a:cubicBezTo>
                  <a:cubicBezTo>
                    <a:pt x="799" y="335"/>
                    <a:pt x="396" y="168"/>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2"/>
            <p:cNvSpPr/>
            <p:nvPr/>
          </p:nvSpPr>
          <p:spPr>
            <a:xfrm flipH="1">
              <a:off x="879985" y="3650232"/>
              <a:ext cx="20780" cy="8845"/>
            </a:xfrm>
            <a:custGeom>
              <a:rect b="b" l="l" r="r" t="t"/>
              <a:pathLst>
                <a:path extrusionOk="0" h="146" w="343">
                  <a:moveTo>
                    <a:pt x="0" y="1"/>
                  </a:moveTo>
                  <a:lnTo>
                    <a:pt x="0" y="1"/>
                  </a:lnTo>
                  <a:cubicBezTo>
                    <a:pt x="53" y="39"/>
                    <a:pt x="107" y="69"/>
                    <a:pt x="160" y="100"/>
                  </a:cubicBezTo>
                  <a:lnTo>
                    <a:pt x="343" y="145"/>
                  </a:lnTo>
                  <a:lnTo>
                    <a:pt x="0" y="1"/>
                  </a:lnTo>
                  <a:close/>
                </a:path>
              </a:pathLst>
            </a:custGeom>
            <a:solidFill>
              <a:srgbClr val="758F6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2"/>
            <p:cNvSpPr/>
            <p:nvPr/>
          </p:nvSpPr>
          <p:spPr>
            <a:xfrm flipH="1">
              <a:off x="678125" y="3587104"/>
              <a:ext cx="251720" cy="145701"/>
            </a:xfrm>
            <a:custGeom>
              <a:rect b="b" l="l" r="r" t="t"/>
              <a:pathLst>
                <a:path extrusionOk="0" h="2405" w="4155">
                  <a:moveTo>
                    <a:pt x="1" y="1"/>
                  </a:moveTo>
                  <a:cubicBezTo>
                    <a:pt x="1" y="145"/>
                    <a:pt x="16" y="290"/>
                    <a:pt x="54" y="434"/>
                  </a:cubicBezTo>
                  <a:cubicBezTo>
                    <a:pt x="328" y="564"/>
                    <a:pt x="617" y="693"/>
                    <a:pt x="891" y="815"/>
                  </a:cubicBezTo>
                  <a:cubicBezTo>
                    <a:pt x="1355" y="1013"/>
                    <a:pt x="1819" y="1210"/>
                    <a:pt x="2268" y="1423"/>
                  </a:cubicBezTo>
                  <a:cubicBezTo>
                    <a:pt x="2740" y="1652"/>
                    <a:pt x="3196" y="1918"/>
                    <a:pt x="3653" y="2184"/>
                  </a:cubicBezTo>
                  <a:cubicBezTo>
                    <a:pt x="3820" y="2260"/>
                    <a:pt x="3987" y="2329"/>
                    <a:pt x="4155" y="2405"/>
                  </a:cubicBezTo>
                  <a:cubicBezTo>
                    <a:pt x="4056" y="2017"/>
                    <a:pt x="3965" y="1621"/>
                    <a:pt x="3873" y="1226"/>
                  </a:cubicBezTo>
                  <a:cubicBezTo>
                    <a:pt x="3440" y="1073"/>
                    <a:pt x="2991" y="936"/>
                    <a:pt x="2542" y="807"/>
                  </a:cubicBezTo>
                  <a:cubicBezTo>
                    <a:pt x="2063" y="670"/>
                    <a:pt x="1583" y="533"/>
                    <a:pt x="1112" y="373"/>
                  </a:cubicBezTo>
                  <a:cubicBezTo>
                    <a:pt x="746" y="244"/>
                    <a:pt x="374" y="115"/>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2"/>
            <p:cNvSpPr/>
            <p:nvPr/>
          </p:nvSpPr>
          <p:spPr>
            <a:xfrm flipH="1">
              <a:off x="626931" y="3834163"/>
              <a:ext cx="177991" cy="98689"/>
            </a:xfrm>
            <a:custGeom>
              <a:rect b="b" l="l" r="r" t="t"/>
              <a:pathLst>
                <a:path extrusionOk="0" h="1629" w="2938">
                  <a:moveTo>
                    <a:pt x="1" y="1"/>
                  </a:moveTo>
                  <a:lnTo>
                    <a:pt x="1" y="1"/>
                  </a:lnTo>
                  <a:cubicBezTo>
                    <a:pt x="229" y="297"/>
                    <a:pt x="510" y="556"/>
                    <a:pt x="822" y="761"/>
                  </a:cubicBezTo>
                  <a:lnTo>
                    <a:pt x="1127" y="875"/>
                  </a:lnTo>
                  <a:cubicBezTo>
                    <a:pt x="1743" y="1088"/>
                    <a:pt x="2344" y="1340"/>
                    <a:pt x="2937" y="1629"/>
                  </a:cubicBezTo>
                  <a:cubicBezTo>
                    <a:pt x="2869" y="1378"/>
                    <a:pt x="2800" y="1119"/>
                    <a:pt x="2740" y="868"/>
                  </a:cubicBezTo>
                  <a:cubicBezTo>
                    <a:pt x="2199" y="678"/>
                    <a:pt x="1667" y="487"/>
                    <a:pt x="1119" y="312"/>
                  </a:cubicBezTo>
                  <a:cubicBezTo>
                    <a:pt x="754" y="191"/>
                    <a:pt x="373" y="99"/>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2"/>
            <p:cNvSpPr/>
            <p:nvPr/>
          </p:nvSpPr>
          <p:spPr>
            <a:xfrm flipH="1">
              <a:off x="1087425" y="2899847"/>
              <a:ext cx="224519" cy="45255"/>
            </a:xfrm>
            <a:custGeom>
              <a:rect b="b" l="l" r="r" t="t"/>
              <a:pathLst>
                <a:path extrusionOk="0" h="747" w="3706">
                  <a:moveTo>
                    <a:pt x="739" y="1"/>
                  </a:moveTo>
                  <a:cubicBezTo>
                    <a:pt x="492" y="1"/>
                    <a:pt x="246" y="6"/>
                    <a:pt x="1" y="16"/>
                  </a:cubicBezTo>
                  <a:cubicBezTo>
                    <a:pt x="161" y="184"/>
                    <a:pt x="305" y="374"/>
                    <a:pt x="412" y="579"/>
                  </a:cubicBezTo>
                  <a:cubicBezTo>
                    <a:pt x="697" y="562"/>
                    <a:pt x="986" y="554"/>
                    <a:pt x="1274" y="554"/>
                  </a:cubicBezTo>
                  <a:cubicBezTo>
                    <a:pt x="1370" y="554"/>
                    <a:pt x="1465" y="555"/>
                    <a:pt x="1560" y="557"/>
                  </a:cubicBezTo>
                  <a:cubicBezTo>
                    <a:pt x="2283" y="579"/>
                    <a:pt x="2998" y="640"/>
                    <a:pt x="3706" y="747"/>
                  </a:cubicBezTo>
                  <a:cubicBezTo>
                    <a:pt x="3204" y="480"/>
                    <a:pt x="2686" y="245"/>
                    <a:pt x="2154" y="54"/>
                  </a:cubicBezTo>
                  <a:cubicBezTo>
                    <a:pt x="1684" y="19"/>
                    <a:pt x="1211" y="1"/>
                    <a:pt x="73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2"/>
            <p:cNvSpPr/>
            <p:nvPr/>
          </p:nvSpPr>
          <p:spPr>
            <a:xfrm flipH="1">
              <a:off x="961595" y="2977757"/>
              <a:ext cx="310243" cy="59977"/>
            </a:xfrm>
            <a:custGeom>
              <a:rect b="b" l="l" r="r" t="t"/>
              <a:pathLst>
                <a:path extrusionOk="0" h="990" w="5121">
                  <a:moveTo>
                    <a:pt x="1" y="1"/>
                  </a:moveTo>
                  <a:cubicBezTo>
                    <a:pt x="39" y="191"/>
                    <a:pt x="69" y="381"/>
                    <a:pt x="92" y="572"/>
                  </a:cubicBezTo>
                  <a:cubicBezTo>
                    <a:pt x="434" y="579"/>
                    <a:pt x="777" y="602"/>
                    <a:pt x="1104" y="625"/>
                  </a:cubicBezTo>
                  <a:cubicBezTo>
                    <a:pt x="1697" y="670"/>
                    <a:pt x="2298" y="716"/>
                    <a:pt x="2892" y="762"/>
                  </a:cubicBezTo>
                  <a:cubicBezTo>
                    <a:pt x="3637" y="815"/>
                    <a:pt x="4383" y="868"/>
                    <a:pt x="5121" y="990"/>
                  </a:cubicBezTo>
                  <a:cubicBezTo>
                    <a:pt x="5037" y="899"/>
                    <a:pt x="4946" y="823"/>
                    <a:pt x="4862" y="739"/>
                  </a:cubicBezTo>
                  <a:cubicBezTo>
                    <a:pt x="4474" y="617"/>
                    <a:pt x="4086" y="518"/>
                    <a:pt x="3698" y="427"/>
                  </a:cubicBezTo>
                  <a:cubicBezTo>
                    <a:pt x="2481" y="161"/>
                    <a:pt x="1241" y="16"/>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2"/>
            <p:cNvSpPr/>
            <p:nvPr/>
          </p:nvSpPr>
          <p:spPr>
            <a:xfrm flipH="1">
              <a:off x="590519" y="3931884"/>
              <a:ext cx="94085" cy="157696"/>
            </a:xfrm>
            <a:custGeom>
              <a:rect b="b" l="l" r="r" t="t"/>
              <a:pathLst>
                <a:path extrusionOk="0" h="2603" w="1553">
                  <a:moveTo>
                    <a:pt x="0" y="0"/>
                  </a:moveTo>
                  <a:cubicBezTo>
                    <a:pt x="754" y="708"/>
                    <a:pt x="1294" y="1606"/>
                    <a:pt x="1552" y="2602"/>
                  </a:cubicBezTo>
                  <a:cubicBezTo>
                    <a:pt x="1530" y="2397"/>
                    <a:pt x="1491" y="2192"/>
                    <a:pt x="1446" y="1986"/>
                  </a:cubicBezTo>
                  <a:cubicBezTo>
                    <a:pt x="1332" y="1492"/>
                    <a:pt x="1210" y="1005"/>
                    <a:pt x="1088" y="525"/>
                  </a:cubicBezTo>
                  <a:cubicBezTo>
                    <a:pt x="989" y="472"/>
                    <a:pt x="890" y="419"/>
                    <a:pt x="792" y="366"/>
                  </a:cubicBezTo>
                  <a:cubicBezTo>
                    <a:pt x="525" y="236"/>
                    <a:pt x="259" y="115"/>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2"/>
            <p:cNvSpPr/>
            <p:nvPr/>
          </p:nvSpPr>
          <p:spPr>
            <a:xfrm flipH="1">
              <a:off x="900285" y="3035857"/>
              <a:ext cx="362768" cy="76092"/>
            </a:xfrm>
            <a:custGeom>
              <a:rect b="b" l="l" r="r" t="t"/>
              <a:pathLst>
                <a:path extrusionOk="0" h="1256" w="5988">
                  <a:moveTo>
                    <a:pt x="0" y="1"/>
                  </a:moveTo>
                  <a:lnTo>
                    <a:pt x="0" y="1"/>
                  </a:lnTo>
                  <a:cubicBezTo>
                    <a:pt x="15" y="99"/>
                    <a:pt x="31" y="198"/>
                    <a:pt x="53" y="290"/>
                  </a:cubicBezTo>
                  <a:cubicBezTo>
                    <a:pt x="784" y="305"/>
                    <a:pt x="1514" y="305"/>
                    <a:pt x="2245" y="358"/>
                  </a:cubicBezTo>
                  <a:cubicBezTo>
                    <a:pt x="3523" y="457"/>
                    <a:pt x="4786" y="799"/>
                    <a:pt x="5988" y="1256"/>
                  </a:cubicBezTo>
                  <a:cubicBezTo>
                    <a:pt x="5896" y="1134"/>
                    <a:pt x="5813" y="1005"/>
                    <a:pt x="5721" y="883"/>
                  </a:cubicBezTo>
                  <a:cubicBezTo>
                    <a:pt x="5615" y="746"/>
                    <a:pt x="5508" y="617"/>
                    <a:pt x="5402" y="487"/>
                  </a:cubicBezTo>
                  <a:cubicBezTo>
                    <a:pt x="4641" y="350"/>
                    <a:pt x="3880" y="259"/>
                    <a:pt x="3112" y="214"/>
                  </a:cubicBezTo>
                  <a:cubicBezTo>
                    <a:pt x="2488" y="168"/>
                    <a:pt x="1864" y="122"/>
                    <a:pt x="1240" y="69"/>
                  </a:cubicBezTo>
                  <a:cubicBezTo>
                    <a:pt x="830" y="39"/>
                    <a:pt x="419" y="8"/>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2"/>
            <p:cNvSpPr/>
            <p:nvPr/>
          </p:nvSpPr>
          <p:spPr>
            <a:xfrm flipH="1">
              <a:off x="1263963" y="2852895"/>
              <a:ext cx="130495" cy="26293"/>
            </a:xfrm>
            <a:custGeom>
              <a:rect b="b" l="l" r="r" t="t"/>
              <a:pathLst>
                <a:path extrusionOk="0" h="434" w="2154">
                  <a:moveTo>
                    <a:pt x="442" y="0"/>
                  </a:moveTo>
                  <a:cubicBezTo>
                    <a:pt x="332" y="23"/>
                    <a:pt x="217" y="33"/>
                    <a:pt x="104" y="33"/>
                  </a:cubicBezTo>
                  <a:cubicBezTo>
                    <a:pt x="70" y="33"/>
                    <a:pt x="35" y="32"/>
                    <a:pt x="1" y="31"/>
                  </a:cubicBezTo>
                  <a:lnTo>
                    <a:pt x="1" y="31"/>
                  </a:lnTo>
                  <a:cubicBezTo>
                    <a:pt x="343" y="99"/>
                    <a:pt x="663" y="236"/>
                    <a:pt x="944" y="434"/>
                  </a:cubicBezTo>
                  <a:cubicBezTo>
                    <a:pt x="1348" y="403"/>
                    <a:pt x="1751" y="396"/>
                    <a:pt x="2154" y="396"/>
                  </a:cubicBezTo>
                  <a:cubicBezTo>
                    <a:pt x="1583" y="244"/>
                    <a:pt x="1013" y="114"/>
                    <a:pt x="44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2"/>
            <p:cNvSpPr/>
            <p:nvPr/>
          </p:nvSpPr>
          <p:spPr>
            <a:xfrm flipH="1">
              <a:off x="903493" y="3252503"/>
              <a:ext cx="168783" cy="27686"/>
            </a:xfrm>
            <a:custGeom>
              <a:rect b="b" l="l" r="r" t="t"/>
              <a:pathLst>
                <a:path extrusionOk="0" h="457" w="2786">
                  <a:moveTo>
                    <a:pt x="1" y="0"/>
                  </a:moveTo>
                  <a:lnTo>
                    <a:pt x="1" y="213"/>
                  </a:lnTo>
                  <a:cubicBezTo>
                    <a:pt x="298" y="244"/>
                    <a:pt x="602" y="274"/>
                    <a:pt x="906" y="297"/>
                  </a:cubicBezTo>
                  <a:cubicBezTo>
                    <a:pt x="1530" y="358"/>
                    <a:pt x="2162" y="388"/>
                    <a:pt x="2785" y="457"/>
                  </a:cubicBezTo>
                  <a:cubicBezTo>
                    <a:pt x="2207" y="289"/>
                    <a:pt x="1621" y="160"/>
                    <a:pt x="1020" y="84"/>
                  </a:cubicBezTo>
                  <a:cubicBezTo>
                    <a:pt x="678" y="46"/>
                    <a:pt x="336" y="23"/>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2"/>
            <p:cNvSpPr/>
            <p:nvPr/>
          </p:nvSpPr>
          <p:spPr>
            <a:xfrm flipH="1">
              <a:off x="914582" y="3076448"/>
              <a:ext cx="339262" cy="54888"/>
            </a:xfrm>
            <a:custGeom>
              <a:rect b="b" l="l" r="r" t="t"/>
              <a:pathLst>
                <a:path extrusionOk="0" h="906" w="5600">
                  <a:moveTo>
                    <a:pt x="0" y="0"/>
                  </a:moveTo>
                  <a:lnTo>
                    <a:pt x="0" y="0"/>
                  </a:lnTo>
                  <a:cubicBezTo>
                    <a:pt x="61" y="205"/>
                    <a:pt x="168" y="396"/>
                    <a:pt x="312" y="563"/>
                  </a:cubicBezTo>
                  <a:lnTo>
                    <a:pt x="373" y="563"/>
                  </a:lnTo>
                  <a:cubicBezTo>
                    <a:pt x="634" y="550"/>
                    <a:pt x="894" y="544"/>
                    <a:pt x="1154" y="544"/>
                  </a:cubicBezTo>
                  <a:cubicBezTo>
                    <a:pt x="1518" y="544"/>
                    <a:pt x="1881" y="556"/>
                    <a:pt x="2245" y="578"/>
                  </a:cubicBezTo>
                  <a:cubicBezTo>
                    <a:pt x="2891" y="616"/>
                    <a:pt x="3546" y="631"/>
                    <a:pt x="4192" y="700"/>
                  </a:cubicBezTo>
                  <a:cubicBezTo>
                    <a:pt x="4664" y="746"/>
                    <a:pt x="5136" y="814"/>
                    <a:pt x="5600" y="905"/>
                  </a:cubicBezTo>
                  <a:cubicBezTo>
                    <a:pt x="5235" y="768"/>
                    <a:pt x="4862" y="647"/>
                    <a:pt x="4482" y="533"/>
                  </a:cubicBezTo>
                  <a:cubicBezTo>
                    <a:pt x="3774" y="320"/>
                    <a:pt x="3044" y="167"/>
                    <a:pt x="2313" y="91"/>
                  </a:cubicBezTo>
                  <a:cubicBezTo>
                    <a:pt x="1545" y="15"/>
                    <a:pt x="776" y="15"/>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2"/>
            <p:cNvSpPr/>
            <p:nvPr/>
          </p:nvSpPr>
          <p:spPr>
            <a:xfrm flipH="1">
              <a:off x="761549" y="3288429"/>
              <a:ext cx="310243" cy="75183"/>
            </a:xfrm>
            <a:custGeom>
              <a:rect b="b" l="l" r="r" t="t"/>
              <a:pathLst>
                <a:path extrusionOk="0" h="1241" w="5121">
                  <a:moveTo>
                    <a:pt x="1" y="1"/>
                  </a:moveTo>
                  <a:lnTo>
                    <a:pt x="1" y="153"/>
                  </a:lnTo>
                  <a:cubicBezTo>
                    <a:pt x="176" y="183"/>
                    <a:pt x="358" y="206"/>
                    <a:pt x="533" y="229"/>
                  </a:cubicBezTo>
                  <a:cubicBezTo>
                    <a:pt x="1781" y="419"/>
                    <a:pt x="2998" y="761"/>
                    <a:pt x="4223" y="1073"/>
                  </a:cubicBezTo>
                  <a:cubicBezTo>
                    <a:pt x="4520" y="1127"/>
                    <a:pt x="4824" y="1180"/>
                    <a:pt x="5121" y="1241"/>
                  </a:cubicBezTo>
                  <a:cubicBezTo>
                    <a:pt x="5045" y="1043"/>
                    <a:pt x="4961" y="845"/>
                    <a:pt x="4877" y="647"/>
                  </a:cubicBezTo>
                  <a:cubicBezTo>
                    <a:pt x="4299" y="488"/>
                    <a:pt x="3706" y="373"/>
                    <a:pt x="3112" y="290"/>
                  </a:cubicBezTo>
                  <a:cubicBezTo>
                    <a:pt x="2450" y="198"/>
                    <a:pt x="1788" y="168"/>
                    <a:pt x="1127" y="107"/>
                  </a:cubicBezTo>
                  <a:cubicBezTo>
                    <a:pt x="746" y="77"/>
                    <a:pt x="373" y="39"/>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2"/>
            <p:cNvSpPr/>
            <p:nvPr/>
          </p:nvSpPr>
          <p:spPr>
            <a:xfrm flipH="1">
              <a:off x="744040" y="3330413"/>
              <a:ext cx="324056" cy="86694"/>
            </a:xfrm>
            <a:custGeom>
              <a:rect b="b" l="l" r="r" t="t"/>
              <a:pathLst>
                <a:path extrusionOk="0" h="1431" w="5349">
                  <a:moveTo>
                    <a:pt x="0" y="0"/>
                  </a:moveTo>
                  <a:lnTo>
                    <a:pt x="0" y="0"/>
                  </a:lnTo>
                  <a:cubicBezTo>
                    <a:pt x="23" y="129"/>
                    <a:pt x="69" y="251"/>
                    <a:pt x="122" y="365"/>
                  </a:cubicBezTo>
                  <a:cubicBezTo>
                    <a:pt x="130" y="380"/>
                    <a:pt x="137" y="396"/>
                    <a:pt x="145" y="403"/>
                  </a:cubicBezTo>
                  <a:lnTo>
                    <a:pt x="175" y="411"/>
                  </a:lnTo>
                  <a:cubicBezTo>
                    <a:pt x="731" y="510"/>
                    <a:pt x="1294" y="601"/>
                    <a:pt x="1849" y="730"/>
                  </a:cubicBezTo>
                  <a:cubicBezTo>
                    <a:pt x="2534" y="890"/>
                    <a:pt x="3234" y="1042"/>
                    <a:pt x="3926" y="1172"/>
                  </a:cubicBezTo>
                  <a:cubicBezTo>
                    <a:pt x="4398" y="1263"/>
                    <a:pt x="4870" y="1347"/>
                    <a:pt x="5349" y="1430"/>
                  </a:cubicBezTo>
                  <a:cubicBezTo>
                    <a:pt x="5311" y="1301"/>
                    <a:pt x="5273" y="1164"/>
                    <a:pt x="5227" y="1035"/>
                  </a:cubicBezTo>
                  <a:cubicBezTo>
                    <a:pt x="4839" y="943"/>
                    <a:pt x="4451" y="844"/>
                    <a:pt x="4071" y="753"/>
                  </a:cubicBezTo>
                  <a:cubicBezTo>
                    <a:pt x="3401" y="639"/>
                    <a:pt x="2724" y="555"/>
                    <a:pt x="2047" y="449"/>
                  </a:cubicBezTo>
                  <a:cubicBezTo>
                    <a:pt x="1492" y="358"/>
                    <a:pt x="951" y="243"/>
                    <a:pt x="404" y="107"/>
                  </a:cubicBezTo>
                  <a:lnTo>
                    <a:pt x="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2"/>
            <p:cNvSpPr/>
            <p:nvPr/>
          </p:nvSpPr>
          <p:spPr>
            <a:xfrm flipH="1">
              <a:off x="830190" y="3132427"/>
              <a:ext cx="376157" cy="88753"/>
            </a:xfrm>
            <a:custGeom>
              <a:rect b="b" l="l" r="r" t="t"/>
              <a:pathLst>
                <a:path extrusionOk="0" h="1465" w="6209">
                  <a:moveTo>
                    <a:pt x="310" y="0"/>
                  </a:moveTo>
                  <a:cubicBezTo>
                    <a:pt x="207" y="0"/>
                    <a:pt x="103" y="1"/>
                    <a:pt x="0" y="4"/>
                  </a:cubicBezTo>
                  <a:cubicBezTo>
                    <a:pt x="205" y="103"/>
                    <a:pt x="418" y="187"/>
                    <a:pt x="639" y="248"/>
                  </a:cubicBezTo>
                  <a:cubicBezTo>
                    <a:pt x="1111" y="248"/>
                    <a:pt x="1590" y="278"/>
                    <a:pt x="2062" y="324"/>
                  </a:cubicBezTo>
                  <a:cubicBezTo>
                    <a:pt x="3462" y="499"/>
                    <a:pt x="4839" y="932"/>
                    <a:pt x="6155" y="1442"/>
                  </a:cubicBezTo>
                  <a:lnTo>
                    <a:pt x="6208" y="1465"/>
                  </a:lnTo>
                  <a:cubicBezTo>
                    <a:pt x="6033" y="1161"/>
                    <a:pt x="5851" y="864"/>
                    <a:pt x="5660" y="567"/>
                  </a:cubicBezTo>
                  <a:cubicBezTo>
                    <a:pt x="5006" y="392"/>
                    <a:pt x="4344" y="270"/>
                    <a:pt x="3675" y="187"/>
                  </a:cubicBezTo>
                  <a:cubicBezTo>
                    <a:pt x="3013" y="111"/>
                    <a:pt x="2351" y="88"/>
                    <a:pt x="1697" y="50"/>
                  </a:cubicBezTo>
                  <a:cubicBezTo>
                    <a:pt x="1231" y="25"/>
                    <a:pt x="770" y="0"/>
                    <a:pt x="31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2"/>
            <p:cNvSpPr/>
            <p:nvPr/>
          </p:nvSpPr>
          <p:spPr>
            <a:xfrm flipH="1">
              <a:off x="653224" y="3699123"/>
              <a:ext cx="178415" cy="132312"/>
            </a:xfrm>
            <a:custGeom>
              <a:rect b="b" l="l" r="r" t="t"/>
              <a:pathLst>
                <a:path extrusionOk="0" h="2184" w="2945">
                  <a:moveTo>
                    <a:pt x="0" y="0"/>
                  </a:moveTo>
                  <a:cubicBezTo>
                    <a:pt x="145" y="267"/>
                    <a:pt x="153" y="579"/>
                    <a:pt x="153" y="898"/>
                  </a:cubicBezTo>
                  <a:cubicBezTo>
                    <a:pt x="1050" y="1294"/>
                    <a:pt x="1956" y="1651"/>
                    <a:pt x="2815" y="2115"/>
                  </a:cubicBezTo>
                  <a:lnTo>
                    <a:pt x="2945" y="2184"/>
                  </a:lnTo>
                  <a:cubicBezTo>
                    <a:pt x="2853" y="1842"/>
                    <a:pt x="2762" y="1492"/>
                    <a:pt x="2678" y="1149"/>
                  </a:cubicBezTo>
                  <a:lnTo>
                    <a:pt x="2298" y="929"/>
                  </a:lnTo>
                  <a:lnTo>
                    <a:pt x="1864" y="677"/>
                  </a:lnTo>
                  <a:cubicBezTo>
                    <a:pt x="1667" y="594"/>
                    <a:pt x="1461" y="510"/>
                    <a:pt x="1256" y="434"/>
                  </a:cubicBezTo>
                  <a:cubicBezTo>
                    <a:pt x="845" y="274"/>
                    <a:pt x="426" y="145"/>
                    <a:pt x="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5"/>
        </a:solidFill>
      </p:bgPr>
    </p:bg>
    <p:spTree>
      <p:nvGrpSpPr>
        <p:cNvPr id="914" name="Shape 914"/>
        <p:cNvGrpSpPr/>
        <p:nvPr/>
      </p:nvGrpSpPr>
      <p:grpSpPr>
        <a:xfrm>
          <a:off x="0" y="0"/>
          <a:ext cx="0" cy="0"/>
          <a:chOff x="0" y="0"/>
          <a:chExt cx="0" cy="0"/>
        </a:xfrm>
      </p:grpSpPr>
      <p:sp>
        <p:nvSpPr>
          <p:cNvPr id="915" name="Google Shape;915;p11"/>
          <p:cNvSpPr txBox="1"/>
          <p:nvPr>
            <p:ph hasCustomPrompt="1" type="title"/>
          </p:nvPr>
        </p:nvSpPr>
        <p:spPr>
          <a:xfrm>
            <a:off x="1316700" y="877525"/>
            <a:ext cx="6510600" cy="1963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2"/>
              </a:buClr>
              <a:buSzPts val="12000"/>
              <a:buNone/>
              <a:defRPr sz="10000">
                <a:solidFill>
                  <a:schemeClr val="lt2"/>
                </a:solidFill>
              </a:defRPr>
            </a:lvl1pPr>
            <a:lvl2pPr lvl="1" algn="ctr">
              <a:lnSpc>
                <a:spcPct val="100000"/>
              </a:lnSpc>
              <a:spcBef>
                <a:spcPts val="0"/>
              </a:spcBef>
              <a:spcAft>
                <a:spcPts val="0"/>
              </a:spcAft>
              <a:buClr>
                <a:schemeClr val="lt2"/>
              </a:buClr>
              <a:buSzPts val="12000"/>
              <a:buNone/>
              <a:defRPr sz="12000">
                <a:solidFill>
                  <a:schemeClr val="lt2"/>
                </a:solidFill>
              </a:defRPr>
            </a:lvl2pPr>
            <a:lvl3pPr lvl="2" algn="ctr">
              <a:lnSpc>
                <a:spcPct val="100000"/>
              </a:lnSpc>
              <a:spcBef>
                <a:spcPts val="0"/>
              </a:spcBef>
              <a:spcAft>
                <a:spcPts val="0"/>
              </a:spcAft>
              <a:buClr>
                <a:schemeClr val="lt2"/>
              </a:buClr>
              <a:buSzPts val="12000"/>
              <a:buNone/>
              <a:defRPr sz="12000">
                <a:solidFill>
                  <a:schemeClr val="lt2"/>
                </a:solidFill>
              </a:defRPr>
            </a:lvl3pPr>
            <a:lvl4pPr lvl="3" algn="ctr">
              <a:lnSpc>
                <a:spcPct val="100000"/>
              </a:lnSpc>
              <a:spcBef>
                <a:spcPts val="0"/>
              </a:spcBef>
              <a:spcAft>
                <a:spcPts val="0"/>
              </a:spcAft>
              <a:buClr>
                <a:schemeClr val="lt2"/>
              </a:buClr>
              <a:buSzPts val="12000"/>
              <a:buNone/>
              <a:defRPr sz="12000">
                <a:solidFill>
                  <a:schemeClr val="lt2"/>
                </a:solidFill>
              </a:defRPr>
            </a:lvl4pPr>
            <a:lvl5pPr lvl="4" algn="ctr">
              <a:lnSpc>
                <a:spcPct val="100000"/>
              </a:lnSpc>
              <a:spcBef>
                <a:spcPts val="0"/>
              </a:spcBef>
              <a:spcAft>
                <a:spcPts val="0"/>
              </a:spcAft>
              <a:buClr>
                <a:schemeClr val="lt2"/>
              </a:buClr>
              <a:buSzPts val="12000"/>
              <a:buNone/>
              <a:defRPr sz="12000">
                <a:solidFill>
                  <a:schemeClr val="lt2"/>
                </a:solidFill>
              </a:defRPr>
            </a:lvl5pPr>
            <a:lvl6pPr lvl="5" algn="ctr">
              <a:lnSpc>
                <a:spcPct val="100000"/>
              </a:lnSpc>
              <a:spcBef>
                <a:spcPts val="0"/>
              </a:spcBef>
              <a:spcAft>
                <a:spcPts val="0"/>
              </a:spcAft>
              <a:buClr>
                <a:schemeClr val="lt2"/>
              </a:buClr>
              <a:buSzPts val="12000"/>
              <a:buNone/>
              <a:defRPr sz="12000">
                <a:solidFill>
                  <a:schemeClr val="lt2"/>
                </a:solidFill>
              </a:defRPr>
            </a:lvl6pPr>
            <a:lvl7pPr lvl="6" algn="ctr">
              <a:lnSpc>
                <a:spcPct val="100000"/>
              </a:lnSpc>
              <a:spcBef>
                <a:spcPts val="0"/>
              </a:spcBef>
              <a:spcAft>
                <a:spcPts val="0"/>
              </a:spcAft>
              <a:buClr>
                <a:schemeClr val="lt2"/>
              </a:buClr>
              <a:buSzPts val="12000"/>
              <a:buNone/>
              <a:defRPr sz="12000">
                <a:solidFill>
                  <a:schemeClr val="lt2"/>
                </a:solidFill>
              </a:defRPr>
            </a:lvl7pPr>
            <a:lvl8pPr lvl="7" algn="ctr">
              <a:lnSpc>
                <a:spcPct val="100000"/>
              </a:lnSpc>
              <a:spcBef>
                <a:spcPts val="0"/>
              </a:spcBef>
              <a:spcAft>
                <a:spcPts val="0"/>
              </a:spcAft>
              <a:buClr>
                <a:schemeClr val="lt2"/>
              </a:buClr>
              <a:buSzPts val="12000"/>
              <a:buNone/>
              <a:defRPr sz="12000">
                <a:solidFill>
                  <a:schemeClr val="lt2"/>
                </a:solidFill>
              </a:defRPr>
            </a:lvl8pPr>
            <a:lvl9pPr lvl="8" algn="ctr">
              <a:lnSpc>
                <a:spcPct val="100000"/>
              </a:lnSpc>
              <a:spcBef>
                <a:spcPts val="0"/>
              </a:spcBef>
              <a:spcAft>
                <a:spcPts val="0"/>
              </a:spcAft>
              <a:buClr>
                <a:schemeClr val="lt2"/>
              </a:buClr>
              <a:buSzPts val="12000"/>
              <a:buNone/>
              <a:defRPr sz="12000">
                <a:solidFill>
                  <a:schemeClr val="lt2"/>
                </a:solidFill>
              </a:defRPr>
            </a:lvl9pPr>
          </a:lstStyle>
          <a:p>
            <a:r>
              <a:t>xx%</a:t>
            </a:r>
          </a:p>
        </p:txBody>
      </p:sp>
      <p:sp>
        <p:nvSpPr>
          <p:cNvPr id="916" name="Google Shape;916;p11"/>
          <p:cNvSpPr txBox="1"/>
          <p:nvPr>
            <p:ph idx="1" type="body"/>
          </p:nvPr>
        </p:nvSpPr>
        <p:spPr>
          <a:xfrm>
            <a:off x="2417250" y="2618825"/>
            <a:ext cx="4309500" cy="797100"/>
          </a:xfrm>
          <a:prstGeom prst="rect">
            <a:avLst/>
          </a:prstGeom>
          <a:noFill/>
          <a:ln>
            <a:noFill/>
          </a:ln>
        </p:spPr>
        <p:txBody>
          <a:bodyPr anchorCtr="0" anchor="ctr" bIns="91425" lIns="91425" spcFirstLastPara="1" rIns="91425" wrap="square" tIns="91425">
            <a:noAutofit/>
          </a:bodyPr>
          <a:lstStyle>
            <a:lvl1pPr indent="-317500" lvl="0" marL="457200" algn="ctr">
              <a:lnSpc>
                <a:spcPct val="100000"/>
              </a:lnSpc>
              <a:spcBef>
                <a:spcPts val="0"/>
              </a:spcBef>
              <a:spcAft>
                <a:spcPts val="0"/>
              </a:spcAft>
              <a:buClr>
                <a:schemeClr val="lt2"/>
              </a:buClr>
              <a:buSzPts val="1400"/>
              <a:buChar char="●"/>
              <a:defRPr sz="1600">
                <a:solidFill>
                  <a:schemeClr val="lt2"/>
                </a:solidFill>
                <a:latin typeface="Raleway Light"/>
                <a:ea typeface="Raleway Light"/>
                <a:cs typeface="Raleway Light"/>
                <a:sym typeface="Raleway Light"/>
              </a:defRPr>
            </a:lvl1pPr>
            <a:lvl2pPr indent="-317500" lvl="1" marL="914400" algn="ctr">
              <a:lnSpc>
                <a:spcPct val="100000"/>
              </a:lnSpc>
              <a:spcBef>
                <a:spcPts val="0"/>
              </a:spcBef>
              <a:spcAft>
                <a:spcPts val="0"/>
              </a:spcAft>
              <a:buClr>
                <a:schemeClr val="lt2"/>
              </a:buClr>
              <a:buSzPts val="1400"/>
              <a:buChar char="○"/>
              <a:defRPr>
                <a:solidFill>
                  <a:schemeClr val="lt2"/>
                </a:solidFill>
              </a:defRPr>
            </a:lvl2pPr>
            <a:lvl3pPr indent="-317500" lvl="2" marL="1371600" algn="ctr">
              <a:lnSpc>
                <a:spcPct val="100000"/>
              </a:lnSpc>
              <a:spcBef>
                <a:spcPts val="0"/>
              </a:spcBef>
              <a:spcAft>
                <a:spcPts val="0"/>
              </a:spcAft>
              <a:buClr>
                <a:schemeClr val="lt2"/>
              </a:buClr>
              <a:buSzPts val="1400"/>
              <a:buChar char="■"/>
              <a:defRPr>
                <a:solidFill>
                  <a:schemeClr val="lt2"/>
                </a:solidFill>
              </a:defRPr>
            </a:lvl3pPr>
            <a:lvl4pPr indent="-317500" lvl="3" marL="1828800" algn="ctr">
              <a:lnSpc>
                <a:spcPct val="100000"/>
              </a:lnSpc>
              <a:spcBef>
                <a:spcPts val="0"/>
              </a:spcBef>
              <a:spcAft>
                <a:spcPts val="0"/>
              </a:spcAft>
              <a:buClr>
                <a:schemeClr val="lt2"/>
              </a:buClr>
              <a:buSzPts val="1400"/>
              <a:buChar char="●"/>
              <a:defRPr>
                <a:solidFill>
                  <a:schemeClr val="lt2"/>
                </a:solidFill>
              </a:defRPr>
            </a:lvl4pPr>
            <a:lvl5pPr indent="-317500" lvl="4" marL="2286000" algn="ctr">
              <a:lnSpc>
                <a:spcPct val="100000"/>
              </a:lnSpc>
              <a:spcBef>
                <a:spcPts val="0"/>
              </a:spcBef>
              <a:spcAft>
                <a:spcPts val="0"/>
              </a:spcAft>
              <a:buClr>
                <a:schemeClr val="lt2"/>
              </a:buClr>
              <a:buSzPts val="1400"/>
              <a:buChar char="○"/>
              <a:defRPr>
                <a:solidFill>
                  <a:schemeClr val="lt2"/>
                </a:solidFill>
              </a:defRPr>
            </a:lvl5pPr>
            <a:lvl6pPr indent="-317500" lvl="5" marL="2743200" algn="ctr">
              <a:lnSpc>
                <a:spcPct val="100000"/>
              </a:lnSpc>
              <a:spcBef>
                <a:spcPts val="0"/>
              </a:spcBef>
              <a:spcAft>
                <a:spcPts val="0"/>
              </a:spcAft>
              <a:buClr>
                <a:schemeClr val="lt2"/>
              </a:buClr>
              <a:buSzPts val="1400"/>
              <a:buChar char="■"/>
              <a:defRPr>
                <a:solidFill>
                  <a:schemeClr val="lt2"/>
                </a:solidFill>
              </a:defRPr>
            </a:lvl6pPr>
            <a:lvl7pPr indent="-317500" lvl="6" marL="3200400" algn="ctr">
              <a:lnSpc>
                <a:spcPct val="100000"/>
              </a:lnSpc>
              <a:spcBef>
                <a:spcPts val="0"/>
              </a:spcBef>
              <a:spcAft>
                <a:spcPts val="0"/>
              </a:spcAft>
              <a:buClr>
                <a:schemeClr val="lt2"/>
              </a:buClr>
              <a:buSzPts val="1400"/>
              <a:buChar char="●"/>
              <a:defRPr>
                <a:solidFill>
                  <a:schemeClr val="lt2"/>
                </a:solidFill>
              </a:defRPr>
            </a:lvl7pPr>
            <a:lvl8pPr indent="-317500" lvl="7" marL="3657600" algn="ctr">
              <a:lnSpc>
                <a:spcPct val="100000"/>
              </a:lnSpc>
              <a:spcBef>
                <a:spcPts val="0"/>
              </a:spcBef>
              <a:spcAft>
                <a:spcPts val="0"/>
              </a:spcAft>
              <a:buClr>
                <a:schemeClr val="lt2"/>
              </a:buClr>
              <a:buSzPts val="1400"/>
              <a:buChar char="○"/>
              <a:defRPr>
                <a:solidFill>
                  <a:schemeClr val="lt2"/>
                </a:solidFill>
              </a:defRPr>
            </a:lvl8pPr>
            <a:lvl9pPr indent="-317500" lvl="8" marL="4114800" algn="ctr">
              <a:lnSpc>
                <a:spcPct val="100000"/>
              </a:lnSpc>
              <a:spcBef>
                <a:spcPts val="0"/>
              </a:spcBef>
              <a:spcAft>
                <a:spcPts val="0"/>
              </a:spcAft>
              <a:buClr>
                <a:schemeClr val="lt2"/>
              </a:buClr>
              <a:buSzPts val="1400"/>
              <a:buChar char="■"/>
              <a:defRPr>
                <a:solidFill>
                  <a:schemeClr val="lt2"/>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917" name="Shape 91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accent6"/>
        </a:solidFill>
      </p:bgPr>
    </p:bg>
    <p:spTree>
      <p:nvGrpSpPr>
        <p:cNvPr id="684" name="Shape 684"/>
        <p:cNvGrpSpPr/>
        <p:nvPr/>
      </p:nvGrpSpPr>
      <p:grpSpPr>
        <a:xfrm>
          <a:off x="0" y="0"/>
          <a:ext cx="0" cy="0"/>
          <a:chOff x="0" y="0"/>
          <a:chExt cx="0" cy="0"/>
        </a:xfrm>
      </p:grpSpPr>
      <p:sp>
        <p:nvSpPr>
          <p:cNvPr id="685" name="Google Shape;685;p3"/>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sz="3000">
                <a:latin typeface="Montserrat Light"/>
                <a:ea typeface="Montserrat Light"/>
                <a:cs typeface="Montserrat Light"/>
                <a:sym typeface="Montserrat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6" name="Google Shape;686;p3"/>
          <p:cNvSpPr txBox="1"/>
          <p:nvPr>
            <p:ph idx="1" type="body"/>
          </p:nvPr>
        </p:nvSpPr>
        <p:spPr>
          <a:xfrm>
            <a:off x="720000" y="1190575"/>
            <a:ext cx="61251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Font typeface="Livvic"/>
              <a:buChar char="●"/>
              <a:defRPr sz="1200"/>
            </a:lvl1pPr>
            <a:lvl2pPr indent="-304800" lvl="1" marL="914400" algn="l">
              <a:lnSpc>
                <a:spcPct val="100000"/>
              </a:lnSpc>
              <a:spcBef>
                <a:spcPts val="0"/>
              </a:spcBef>
              <a:spcAft>
                <a:spcPts val="0"/>
              </a:spcAft>
              <a:buSzPts val="1200"/>
              <a:buFont typeface="Roboto Condensed Light"/>
              <a:buChar char="○"/>
              <a:defRPr sz="1200"/>
            </a:lvl2pPr>
            <a:lvl3pPr indent="-304800" lvl="2" marL="1371600" algn="l">
              <a:lnSpc>
                <a:spcPct val="100000"/>
              </a:lnSpc>
              <a:spcBef>
                <a:spcPts val="0"/>
              </a:spcBef>
              <a:spcAft>
                <a:spcPts val="0"/>
              </a:spcAft>
              <a:buSzPts val="1200"/>
              <a:buFont typeface="Roboto Condensed Light"/>
              <a:buChar char="■"/>
              <a:defRPr/>
            </a:lvl3pPr>
            <a:lvl4pPr indent="-304800" lvl="3" marL="1828800" algn="l">
              <a:lnSpc>
                <a:spcPct val="100000"/>
              </a:lnSpc>
              <a:spcBef>
                <a:spcPts val="0"/>
              </a:spcBef>
              <a:spcAft>
                <a:spcPts val="0"/>
              </a:spcAft>
              <a:buSzPts val="1200"/>
              <a:buFont typeface="Roboto Condensed Light"/>
              <a:buChar char="●"/>
              <a:defRPr/>
            </a:lvl4pPr>
            <a:lvl5pPr indent="-304800" lvl="4" marL="2286000" algn="l">
              <a:lnSpc>
                <a:spcPct val="100000"/>
              </a:lnSpc>
              <a:spcBef>
                <a:spcPts val="0"/>
              </a:spcBef>
              <a:spcAft>
                <a:spcPts val="0"/>
              </a:spcAft>
              <a:buSzPts val="1200"/>
              <a:buFont typeface="Roboto Condensed Light"/>
              <a:buChar char="○"/>
              <a:defRPr/>
            </a:lvl5pPr>
            <a:lvl6pPr indent="-304800" lvl="5" marL="2743200" algn="l">
              <a:lnSpc>
                <a:spcPct val="100000"/>
              </a:lnSpc>
              <a:spcBef>
                <a:spcPts val="0"/>
              </a:spcBef>
              <a:spcAft>
                <a:spcPts val="0"/>
              </a:spcAft>
              <a:buSzPts val="1200"/>
              <a:buFont typeface="Roboto Condensed Light"/>
              <a:buChar char="■"/>
              <a:defRPr/>
            </a:lvl6pPr>
            <a:lvl7pPr indent="-304800" lvl="6" marL="3200400" algn="l">
              <a:lnSpc>
                <a:spcPct val="100000"/>
              </a:lnSpc>
              <a:spcBef>
                <a:spcPts val="0"/>
              </a:spcBef>
              <a:spcAft>
                <a:spcPts val="0"/>
              </a:spcAft>
              <a:buSzPts val="1200"/>
              <a:buFont typeface="Roboto Condensed Light"/>
              <a:buChar char="●"/>
              <a:defRPr/>
            </a:lvl7pPr>
            <a:lvl8pPr indent="-304800" lvl="7" marL="3657600" algn="l">
              <a:lnSpc>
                <a:spcPct val="100000"/>
              </a:lnSpc>
              <a:spcBef>
                <a:spcPts val="0"/>
              </a:spcBef>
              <a:spcAft>
                <a:spcPts val="0"/>
              </a:spcAft>
              <a:buSzPts val="1200"/>
              <a:buFont typeface="Roboto Condensed Light"/>
              <a:buChar char="○"/>
              <a:defRPr/>
            </a:lvl8pPr>
            <a:lvl9pPr indent="-304800" lvl="8" marL="4114800" algn="l">
              <a:lnSpc>
                <a:spcPct val="100000"/>
              </a:lnSpc>
              <a:spcBef>
                <a:spcPts val="0"/>
              </a:spcBef>
              <a:spcAft>
                <a:spcPts val="0"/>
              </a:spcAft>
              <a:buSzPts val="1200"/>
              <a:buFont typeface="Roboto Condensed Light"/>
              <a:buChar char="■"/>
              <a:defRPr/>
            </a:lvl9pPr>
          </a:lstStyle>
          <a:p/>
        </p:txBody>
      </p:sp>
      <p:grpSp>
        <p:nvGrpSpPr>
          <p:cNvPr id="687" name="Google Shape;687;p3"/>
          <p:cNvGrpSpPr/>
          <p:nvPr/>
        </p:nvGrpSpPr>
        <p:grpSpPr>
          <a:xfrm>
            <a:off x="6392515" y="3260984"/>
            <a:ext cx="989600" cy="2039611"/>
            <a:chOff x="6668017" y="1867221"/>
            <a:chExt cx="807573" cy="1664445"/>
          </a:xfrm>
        </p:grpSpPr>
        <p:sp>
          <p:nvSpPr>
            <p:cNvPr id="688" name="Google Shape;688;p3"/>
            <p:cNvSpPr/>
            <p:nvPr/>
          </p:nvSpPr>
          <p:spPr>
            <a:xfrm>
              <a:off x="6668017" y="1956703"/>
              <a:ext cx="702939" cy="1574963"/>
            </a:xfrm>
            <a:custGeom>
              <a:rect b="b" l="l" r="r" t="t"/>
              <a:pathLst>
                <a:path extrusionOk="0" h="25997" w="11603">
                  <a:moveTo>
                    <a:pt x="3196" y="1"/>
                  </a:moveTo>
                  <a:cubicBezTo>
                    <a:pt x="3143" y="1"/>
                    <a:pt x="3097" y="1"/>
                    <a:pt x="3044" y="8"/>
                  </a:cubicBezTo>
                  <a:cubicBezTo>
                    <a:pt x="2953" y="16"/>
                    <a:pt x="2861" y="24"/>
                    <a:pt x="2778" y="39"/>
                  </a:cubicBezTo>
                  <a:lnTo>
                    <a:pt x="2724" y="46"/>
                  </a:lnTo>
                  <a:lnTo>
                    <a:pt x="2664" y="54"/>
                  </a:lnTo>
                  <a:lnTo>
                    <a:pt x="2648" y="54"/>
                  </a:lnTo>
                  <a:cubicBezTo>
                    <a:pt x="2565" y="69"/>
                    <a:pt x="2489" y="84"/>
                    <a:pt x="2405" y="107"/>
                  </a:cubicBezTo>
                  <a:lnTo>
                    <a:pt x="2291" y="138"/>
                  </a:lnTo>
                  <a:cubicBezTo>
                    <a:pt x="2230" y="153"/>
                    <a:pt x="2169" y="168"/>
                    <a:pt x="2108" y="191"/>
                  </a:cubicBezTo>
                  <a:cubicBezTo>
                    <a:pt x="2063" y="206"/>
                    <a:pt x="2009" y="221"/>
                    <a:pt x="1971" y="237"/>
                  </a:cubicBezTo>
                  <a:cubicBezTo>
                    <a:pt x="1880" y="267"/>
                    <a:pt x="1781" y="305"/>
                    <a:pt x="1697" y="351"/>
                  </a:cubicBezTo>
                  <a:cubicBezTo>
                    <a:pt x="1636" y="381"/>
                    <a:pt x="1576" y="412"/>
                    <a:pt x="1515" y="442"/>
                  </a:cubicBezTo>
                  <a:lnTo>
                    <a:pt x="1446" y="480"/>
                  </a:lnTo>
                  <a:lnTo>
                    <a:pt x="1401" y="503"/>
                  </a:lnTo>
                  <a:cubicBezTo>
                    <a:pt x="1256" y="587"/>
                    <a:pt x="1112" y="678"/>
                    <a:pt x="975" y="784"/>
                  </a:cubicBezTo>
                  <a:cubicBezTo>
                    <a:pt x="952" y="807"/>
                    <a:pt x="929" y="830"/>
                    <a:pt x="906" y="845"/>
                  </a:cubicBezTo>
                  <a:lnTo>
                    <a:pt x="845" y="898"/>
                  </a:lnTo>
                  <a:cubicBezTo>
                    <a:pt x="800" y="936"/>
                    <a:pt x="746" y="982"/>
                    <a:pt x="701" y="1028"/>
                  </a:cubicBezTo>
                  <a:cubicBezTo>
                    <a:pt x="640" y="1089"/>
                    <a:pt x="579" y="1150"/>
                    <a:pt x="518" y="1218"/>
                  </a:cubicBezTo>
                  <a:lnTo>
                    <a:pt x="518" y="1226"/>
                  </a:lnTo>
                  <a:cubicBezTo>
                    <a:pt x="503" y="1233"/>
                    <a:pt x="495" y="1248"/>
                    <a:pt x="488" y="1256"/>
                  </a:cubicBezTo>
                  <a:cubicBezTo>
                    <a:pt x="442" y="1309"/>
                    <a:pt x="396" y="1363"/>
                    <a:pt x="358" y="1423"/>
                  </a:cubicBezTo>
                  <a:lnTo>
                    <a:pt x="335" y="1454"/>
                  </a:lnTo>
                  <a:cubicBezTo>
                    <a:pt x="297" y="1507"/>
                    <a:pt x="252" y="1568"/>
                    <a:pt x="214" y="1629"/>
                  </a:cubicBezTo>
                  <a:lnTo>
                    <a:pt x="206" y="1652"/>
                  </a:lnTo>
                  <a:cubicBezTo>
                    <a:pt x="168" y="1720"/>
                    <a:pt x="130" y="1789"/>
                    <a:pt x="92" y="1857"/>
                  </a:cubicBezTo>
                  <a:cubicBezTo>
                    <a:pt x="92" y="1857"/>
                    <a:pt x="92" y="1865"/>
                    <a:pt x="92" y="1865"/>
                  </a:cubicBezTo>
                  <a:cubicBezTo>
                    <a:pt x="62" y="1941"/>
                    <a:pt x="31" y="2017"/>
                    <a:pt x="1" y="2093"/>
                  </a:cubicBezTo>
                  <a:cubicBezTo>
                    <a:pt x="24" y="2070"/>
                    <a:pt x="46" y="2055"/>
                    <a:pt x="69" y="2032"/>
                  </a:cubicBezTo>
                  <a:cubicBezTo>
                    <a:pt x="100" y="2017"/>
                    <a:pt x="145" y="1986"/>
                    <a:pt x="176" y="1964"/>
                  </a:cubicBezTo>
                  <a:lnTo>
                    <a:pt x="206" y="1948"/>
                  </a:lnTo>
                  <a:cubicBezTo>
                    <a:pt x="237" y="1933"/>
                    <a:pt x="267" y="1918"/>
                    <a:pt x="305" y="1903"/>
                  </a:cubicBezTo>
                  <a:lnTo>
                    <a:pt x="328" y="1887"/>
                  </a:lnTo>
                  <a:cubicBezTo>
                    <a:pt x="366" y="1872"/>
                    <a:pt x="404" y="1865"/>
                    <a:pt x="442" y="1849"/>
                  </a:cubicBezTo>
                  <a:lnTo>
                    <a:pt x="480" y="1842"/>
                  </a:lnTo>
                  <a:cubicBezTo>
                    <a:pt x="503" y="1834"/>
                    <a:pt x="533" y="1827"/>
                    <a:pt x="564" y="1819"/>
                  </a:cubicBezTo>
                  <a:lnTo>
                    <a:pt x="602" y="1811"/>
                  </a:lnTo>
                  <a:cubicBezTo>
                    <a:pt x="647" y="1804"/>
                    <a:pt x="685" y="1796"/>
                    <a:pt x="723" y="1796"/>
                  </a:cubicBezTo>
                  <a:lnTo>
                    <a:pt x="762" y="1796"/>
                  </a:lnTo>
                  <a:cubicBezTo>
                    <a:pt x="803" y="1792"/>
                    <a:pt x="844" y="1790"/>
                    <a:pt x="885" y="1790"/>
                  </a:cubicBezTo>
                  <a:cubicBezTo>
                    <a:pt x="1004" y="1790"/>
                    <a:pt x="1122" y="1806"/>
                    <a:pt x="1241" y="1834"/>
                  </a:cubicBezTo>
                  <a:lnTo>
                    <a:pt x="1340" y="1857"/>
                  </a:lnTo>
                  <a:cubicBezTo>
                    <a:pt x="1500" y="1903"/>
                    <a:pt x="1652" y="1964"/>
                    <a:pt x="1796" y="2047"/>
                  </a:cubicBezTo>
                  <a:cubicBezTo>
                    <a:pt x="1827" y="2062"/>
                    <a:pt x="1849" y="2078"/>
                    <a:pt x="1880" y="2101"/>
                  </a:cubicBezTo>
                  <a:cubicBezTo>
                    <a:pt x="1903" y="2116"/>
                    <a:pt x="1941" y="2131"/>
                    <a:pt x="1964" y="2154"/>
                  </a:cubicBezTo>
                  <a:cubicBezTo>
                    <a:pt x="1994" y="2177"/>
                    <a:pt x="2002" y="2184"/>
                    <a:pt x="2017" y="2192"/>
                  </a:cubicBezTo>
                  <a:cubicBezTo>
                    <a:pt x="2040" y="2207"/>
                    <a:pt x="2063" y="2222"/>
                    <a:pt x="2078" y="2237"/>
                  </a:cubicBezTo>
                  <a:cubicBezTo>
                    <a:pt x="2093" y="2253"/>
                    <a:pt x="2108" y="2268"/>
                    <a:pt x="2131" y="2283"/>
                  </a:cubicBezTo>
                  <a:cubicBezTo>
                    <a:pt x="2146" y="2298"/>
                    <a:pt x="2177" y="2329"/>
                    <a:pt x="2199" y="2352"/>
                  </a:cubicBezTo>
                  <a:cubicBezTo>
                    <a:pt x="2253" y="2405"/>
                    <a:pt x="2306" y="2458"/>
                    <a:pt x="2352" y="2519"/>
                  </a:cubicBezTo>
                  <a:cubicBezTo>
                    <a:pt x="2359" y="2527"/>
                    <a:pt x="2367" y="2534"/>
                    <a:pt x="2374" y="2542"/>
                  </a:cubicBezTo>
                  <a:cubicBezTo>
                    <a:pt x="2428" y="2610"/>
                    <a:pt x="2481" y="2679"/>
                    <a:pt x="2534" y="2755"/>
                  </a:cubicBezTo>
                  <a:cubicBezTo>
                    <a:pt x="2610" y="2869"/>
                    <a:pt x="2686" y="2983"/>
                    <a:pt x="2747" y="3112"/>
                  </a:cubicBezTo>
                  <a:cubicBezTo>
                    <a:pt x="2785" y="3188"/>
                    <a:pt x="2823" y="3265"/>
                    <a:pt x="2861" y="3341"/>
                  </a:cubicBezTo>
                  <a:lnTo>
                    <a:pt x="2892" y="3417"/>
                  </a:lnTo>
                  <a:cubicBezTo>
                    <a:pt x="2930" y="3493"/>
                    <a:pt x="2960" y="3569"/>
                    <a:pt x="2991" y="3653"/>
                  </a:cubicBezTo>
                  <a:cubicBezTo>
                    <a:pt x="3029" y="3744"/>
                    <a:pt x="3059" y="3843"/>
                    <a:pt x="3097" y="3942"/>
                  </a:cubicBezTo>
                  <a:cubicBezTo>
                    <a:pt x="3128" y="4041"/>
                    <a:pt x="3166" y="4139"/>
                    <a:pt x="3188" y="4238"/>
                  </a:cubicBezTo>
                  <a:cubicBezTo>
                    <a:pt x="3219" y="4337"/>
                    <a:pt x="3249" y="4413"/>
                    <a:pt x="3280" y="4505"/>
                  </a:cubicBezTo>
                  <a:cubicBezTo>
                    <a:pt x="3325" y="4664"/>
                    <a:pt x="3379" y="4824"/>
                    <a:pt x="3440" y="4976"/>
                  </a:cubicBezTo>
                  <a:cubicBezTo>
                    <a:pt x="3440" y="4992"/>
                    <a:pt x="3447" y="4999"/>
                    <a:pt x="3447" y="5007"/>
                  </a:cubicBezTo>
                  <a:cubicBezTo>
                    <a:pt x="3470" y="5075"/>
                    <a:pt x="3493" y="5144"/>
                    <a:pt x="3516" y="5205"/>
                  </a:cubicBezTo>
                  <a:cubicBezTo>
                    <a:pt x="3569" y="5342"/>
                    <a:pt x="3630" y="5471"/>
                    <a:pt x="3691" y="5600"/>
                  </a:cubicBezTo>
                  <a:cubicBezTo>
                    <a:pt x="3751" y="5730"/>
                    <a:pt x="3820" y="5866"/>
                    <a:pt x="3896" y="5988"/>
                  </a:cubicBezTo>
                  <a:cubicBezTo>
                    <a:pt x="4010" y="6178"/>
                    <a:pt x="4147" y="6361"/>
                    <a:pt x="4307" y="6521"/>
                  </a:cubicBezTo>
                  <a:cubicBezTo>
                    <a:pt x="4337" y="6551"/>
                    <a:pt x="4375" y="6589"/>
                    <a:pt x="4413" y="6620"/>
                  </a:cubicBezTo>
                  <a:cubicBezTo>
                    <a:pt x="4451" y="6650"/>
                    <a:pt x="4497" y="6688"/>
                    <a:pt x="4543" y="6726"/>
                  </a:cubicBezTo>
                  <a:cubicBezTo>
                    <a:pt x="4748" y="6886"/>
                    <a:pt x="4976" y="7015"/>
                    <a:pt x="5212" y="7122"/>
                  </a:cubicBezTo>
                  <a:lnTo>
                    <a:pt x="5227" y="7122"/>
                  </a:lnTo>
                  <a:cubicBezTo>
                    <a:pt x="5319" y="7160"/>
                    <a:pt x="5410" y="7198"/>
                    <a:pt x="5501" y="7236"/>
                  </a:cubicBezTo>
                  <a:lnTo>
                    <a:pt x="5547" y="7251"/>
                  </a:lnTo>
                  <a:cubicBezTo>
                    <a:pt x="5646" y="7289"/>
                    <a:pt x="5737" y="7327"/>
                    <a:pt x="5836" y="7358"/>
                  </a:cubicBezTo>
                  <a:cubicBezTo>
                    <a:pt x="6072" y="7449"/>
                    <a:pt x="6308" y="7525"/>
                    <a:pt x="6536" y="7624"/>
                  </a:cubicBezTo>
                  <a:lnTo>
                    <a:pt x="6681" y="7677"/>
                  </a:lnTo>
                  <a:cubicBezTo>
                    <a:pt x="6894" y="7768"/>
                    <a:pt x="7099" y="7875"/>
                    <a:pt x="7289" y="7997"/>
                  </a:cubicBezTo>
                  <a:cubicBezTo>
                    <a:pt x="7419" y="8080"/>
                    <a:pt x="7540" y="8179"/>
                    <a:pt x="7662" y="8286"/>
                  </a:cubicBezTo>
                  <a:cubicBezTo>
                    <a:pt x="7723" y="8339"/>
                    <a:pt x="7784" y="8400"/>
                    <a:pt x="7845" y="8461"/>
                  </a:cubicBezTo>
                  <a:cubicBezTo>
                    <a:pt x="7936" y="8552"/>
                    <a:pt x="8027" y="8659"/>
                    <a:pt x="8103" y="8757"/>
                  </a:cubicBezTo>
                  <a:cubicBezTo>
                    <a:pt x="8187" y="8864"/>
                    <a:pt x="8263" y="8971"/>
                    <a:pt x="8332" y="9077"/>
                  </a:cubicBezTo>
                  <a:cubicBezTo>
                    <a:pt x="8392" y="9168"/>
                    <a:pt x="8446" y="9260"/>
                    <a:pt x="8499" y="9351"/>
                  </a:cubicBezTo>
                  <a:cubicBezTo>
                    <a:pt x="8545" y="9427"/>
                    <a:pt x="8583" y="9511"/>
                    <a:pt x="8621" y="9587"/>
                  </a:cubicBezTo>
                  <a:cubicBezTo>
                    <a:pt x="8689" y="9708"/>
                    <a:pt x="8742" y="9838"/>
                    <a:pt x="8796" y="9960"/>
                  </a:cubicBezTo>
                  <a:cubicBezTo>
                    <a:pt x="8841" y="10058"/>
                    <a:pt x="8879" y="10150"/>
                    <a:pt x="8910" y="10241"/>
                  </a:cubicBezTo>
                  <a:cubicBezTo>
                    <a:pt x="8917" y="10256"/>
                    <a:pt x="8925" y="10264"/>
                    <a:pt x="8925" y="10279"/>
                  </a:cubicBezTo>
                  <a:cubicBezTo>
                    <a:pt x="8948" y="10340"/>
                    <a:pt x="8971" y="10393"/>
                    <a:pt x="8993" y="10454"/>
                  </a:cubicBezTo>
                  <a:lnTo>
                    <a:pt x="9123" y="10865"/>
                  </a:lnTo>
                  <a:cubicBezTo>
                    <a:pt x="9496" y="12052"/>
                    <a:pt x="9868" y="13246"/>
                    <a:pt x="10195" y="14448"/>
                  </a:cubicBezTo>
                  <a:cubicBezTo>
                    <a:pt x="10523" y="15658"/>
                    <a:pt x="10797" y="16875"/>
                    <a:pt x="11002" y="18108"/>
                  </a:cubicBezTo>
                  <a:cubicBezTo>
                    <a:pt x="11200" y="19317"/>
                    <a:pt x="11299" y="20535"/>
                    <a:pt x="11299" y="21760"/>
                  </a:cubicBezTo>
                  <a:cubicBezTo>
                    <a:pt x="11299" y="22977"/>
                    <a:pt x="11154" y="24202"/>
                    <a:pt x="10888" y="25389"/>
                  </a:cubicBezTo>
                  <a:cubicBezTo>
                    <a:pt x="10850" y="25541"/>
                    <a:pt x="10819" y="25693"/>
                    <a:pt x="10789" y="25845"/>
                  </a:cubicBezTo>
                  <a:cubicBezTo>
                    <a:pt x="10766" y="25934"/>
                    <a:pt x="10840" y="25997"/>
                    <a:pt x="10913" y="25997"/>
                  </a:cubicBezTo>
                  <a:cubicBezTo>
                    <a:pt x="10959" y="25997"/>
                    <a:pt x="11004" y="25972"/>
                    <a:pt x="11025" y="25913"/>
                  </a:cubicBezTo>
                  <a:cubicBezTo>
                    <a:pt x="11124" y="25624"/>
                    <a:pt x="11200" y="25328"/>
                    <a:pt x="11253" y="25031"/>
                  </a:cubicBezTo>
                  <a:cubicBezTo>
                    <a:pt x="11321" y="24727"/>
                    <a:pt x="11367" y="24415"/>
                    <a:pt x="11413" y="24110"/>
                  </a:cubicBezTo>
                  <a:cubicBezTo>
                    <a:pt x="11496" y="23502"/>
                    <a:pt x="11550" y="22893"/>
                    <a:pt x="11565" y="22284"/>
                  </a:cubicBezTo>
                  <a:cubicBezTo>
                    <a:pt x="11603" y="21052"/>
                    <a:pt x="11527" y="19812"/>
                    <a:pt x="11352" y="18595"/>
                  </a:cubicBezTo>
                  <a:cubicBezTo>
                    <a:pt x="11162" y="17354"/>
                    <a:pt x="10911" y="16122"/>
                    <a:pt x="10584" y="14905"/>
                  </a:cubicBezTo>
                  <a:cubicBezTo>
                    <a:pt x="10462" y="14433"/>
                    <a:pt x="10325" y="13954"/>
                    <a:pt x="10188" y="13482"/>
                  </a:cubicBezTo>
                  <a:lnTo>
                    <a:pt x="10188" y="13482"/>
                  </a:lnTo>
                  <a:cubicBezTo>
                    <a:pt x="10196" y="13483"/>
                    <a:pt x="10204" y="13484"/>
                    <a:pt x="10212" y="13484"/>
                  </a:cubicBezTo>
                  <a:cubicBezTo>
                    <a:pt x="10305" y="13484"/>
                    <a:pt x="10413" y="13401"/>
                    <a:pt x="10545" y="13170"/>
                  </a:cubicBezTo>
                  <a:cubicBezTo>
                    <a:pt x="10584" y="13102"/>
                    <a:pt x="10622" y="13033"/>
                    <a:pt x="10652" y="12965"/>
                  </a:cubicBezTo>
                  <a:lnTo>
                    <a:pt x="10667" y="12934"/>
                  </a:lnTo>
                  <a:cubicBezTo>
                    <a:pt x="10698" y="12873"/>
                    <a:pt x="10728" y="12813"/>
                    <a:pt x="10751" y="12744"/>
                  </a:cubicBezTo>
                  <a:cubicBezTo>
                    <a:pt x="10751" y="12736"/>
                    <a:pt x="10751" y="12736"/>
                    <a:pt x="10751" y="12736"/>
                  </a:cubicBezTo>
                  <a:cubicBezTo>
                    <a:pt x="11185" y="11732"/>
                    <a:pt x="11314" y="10561"/>
                    <a:pt x="11367" y="9503"/>
                  </a:cubicBezTo>
                  <a:cubicBezTo>
                    <a:pt x="11375" y="9313"/>
                    <a:pt x="11382" y="9123"/>
                    <a:pt x="11382" y="8932"/>
                  </a:cubicBezTo>
                  <a:cubicBezTo>
                    <a:pt x="11390" y="8651"/>
                    <a:pt x="11367" y="8377"/>
                    <a:pt x="11337" y="8103"/>
                  </a:cubicBezTo>
                  <a:lnTo>
                    <a:pt x="11337" y="8080"/>
                  </a:lnTo>
                  <a:cubicBezTo>
                    <a:pt x="11329" y="8004"/>
                    <a:pt x="11314" y="7921"/>
                    <a:pt x="11299" y="7837"/>
                  </a:cubicBezTo>
                  <a:cubicBezTo>
                    <a:pt x="11283" y="7776"/>
                    <a:pt x="11276" y="7708"/>
                    <a:pt x="11261" y="7647"/>
                  </a:cubicBezTo>
                  <a:cubicBezTo>
                    <a:pt x="11169" y="7297"/>
                    <a:pt x="11048" y="6947"/>
                    <a:pt x="10888" y="6620"/>
                  </a:cubicBezTo>
                  <a:cubicBezTo>
                    <a:pt x="10857" y="6544"/>
                    <a:pt x="10819" y="6467"/>
                    <a:pt x="10781" y="6391"/>
                  </a:cubicBezTo>
                  <a:cubicBezTo>
                    <a:pt x="10743" y="6315"/>
                    <a:pt x="10705" y="6247"/>
                    <a:pt x="10667" y="6171"/>
                  </a:cubicBezTo>
                  <a:lnTo>
                    <a:pt x="10667" y="6163"/>
                  </a:lnTo>
                  <a:cubicBezTo>
                    <a:pt x="10332" y="5593"/>
                    <a:pt x="9960" y="5037"/>
                    <a:pt x="9556" y="4505"/>
                  </a:cubicBezTo>
                  <a:lnTo>
                    <a:pt x="9503" y="4429"/>
                  </a:lnTo>
                  <a:cubicBezTo>
                    <a:pt x="9283" y="4132"/>
                    <a:pt x="9062" y="3835"/>
                    <a:pt x="8834" y="3546"/>
                  </a:cubicBezTo>
                  <a:cubicBezTo>
                    <a:pt x="8552" y="3173"/>
                    <a:pt x="8248" y="2800"/>
                    <a:pt x="7936" y="2450"/>
                  </a:cubicBezTo>
                  <a:cubicBezTo>
                    <a:pt x="7829" y="2344"/>
                    <a:pt x="7730" y="2230"/>
                    <a:pt x="7624" y="2123"/>
                  </a:cubicBezTo>
                  <a:cubicBezTo>
                    <a:pt x="7502" y="1994"/>
                    <a:pt x="7381" y="1880"/>
                    <a:pt x="7251" y="1758"/>
                  </a:cubicBezTo>
                  <a:cubicBezTo>
                    <a:pt x="7137" y="1652"/>
                    <a:pt x="7023" y="1553"/>
                    <a:pt x="6901" y="1446"/>
                  </a:cubicBezTo>
                  <a:cubicBezTo>
                    <a:pt x="6818" y="1385"/>
                    <a:pt x="6734" y="1317"/>
                    <a:pt x="6650" y="1256"/>
                  </a:cubicBezTo>
                  <a:lnTo>
                    <a:pt x="6589" y="1203"/>
                  </a:lnTo>
                  <a:cubicBezTo>
                    <a:pt x="6521" y="1157"/>
                    <a:pt x="6445" y="1104"/>
                    <a:pt x="6376" y="1051"/>
                  </a:cubicBezTo>
                  <a:lnTo>
                    <a:pt x="6346" y="1028"/>
                  </a:lnTo>
                  <a:cubicBezTo>
                    <a:pt x="6186" y="921"/>
                    <a:pt x="6034" y="822"/>
                    <a:pt x="5867" y="731"/>
                  </a:cubicBezTo>
                  <a:lnTo>
                    <a:pt x="5859" y="731"/>
                  </a:lnTo>
                  <a:lnTo>
                    <a:pt x="5745" y="663"/>
                  </a:lnTo>
                  <a:lnTo>
                    <a:pt x="5646" y="617"/>
                  </a:lnTo>
                  <a:lnTo>
                    <a:pt x="5517" y="548"/>
                  </a:lnTo>
                  <a:lnTo>
                    <a:pt x="5448" y="518"/>
                  </a:lnTo>
                  <a:cubicBezTo>
                    <a:pt x="5349" y="472"/>
                    <a:pt x="5258" y="427"/>
                    <a:pt x="5159" y="389"/>
                  </a:cubicBezTo>
                  <a:cubicBezTo>
                    <a:pt x="5091" y="358"/>
                    <a:pt x="5022" y="328"/>
                    <a:pt x="4954" y="305"/>
                  </a:cubicBezTo>
                  <a:cubicBezTo>
                    <a:pt x="4916" y="290"/>
                    <a:pt x="4885" y="282"/>
                    <a:pt x="4855" y="267"/>
                  </a:cubicBezTo>
                  <a:lnTo>
                    <a:pt x="4771" y="237"/>
                  </a:lnTo>
                  <a:cubicBezTo>
                    <a:pt x="4687" y="214"/>
                    <a:pt x="4604" y="191"/>
                    <a:pt x="4520" y="168"/>
                  </a:cubicBezTo>
                  <a:lnTo>
                    <a:pt x="4489" y="160"/>
                  </a:lnTo>
                  <a:lnTo>
                    <a:pt x="4375" y="130"/>
                  </a:lnTo>
                  <a:lnTo>
                    <a:pt x="4307" y="107"/>
                  </a:lnTo>
                  <a:cubicBezTo>
                    <a:pt x="4208" y="92"/>
                    <a:pt x="4117" y="69"/>
                    <a:pt x="4018" y="54"/>
                  </a:cubicBezTo>
                  <a:lnTo>
                    <a:pt x="3987" y="54"/>
                  </a:lnTo>
                  <a:lnTo>
                    <a:pt x="3896" y="39"/>
                  </a:lnTo>
                  <a:lnTo>
                    <a:pt x="3759" y="24"/>
                  </a:lnTo>
                  <a:cubicBezTo>
                    <a:pt x="3729" y="24"/>
                    <a:pt x="3706" y="16"/>
                    <a:pt x="3675" y="16"/>
                  </a:cubicBezTo>
                  <a:lnTo>
                    <a:pt x="3660" y="16"/>
                  </a:lnTo>
                  <a:cubicBezTo>
                    <a:pt x="3569" y="8"/>
                    <a:pt x="3485" y="8"/>
                    <a:pt x="3394" y="1"/>
                  </a:cubicBezTo>
                  <a:close/>
                </a:path>
              </a:pathLst>
            </a:custGeom>
            <a:solidFill>
              <a:srgbClr val="50624B">
                <a:alpha val="1137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3"/>
            <p:cNvSpPr/>
            <p:nvPr/>
          </p:nvSpPr>
          <p:spPr>
            <a:xfrm>
              <a:off x="6776824" y="1952219"/>
              <a:ext cx="543001" cy="554875"/>
            </a:xfrm>
            <a:custGeom>
              <a:rect b="b" l="l" r="r" t="t"/>
              <a:pathLst>
                <a:path extrusionOk="0" h="9159" w="8963">
                  <a:moveTo>
                    <a:pt x="1666" y="1"/>
                  </a:moveTo>
                  <a:cubicBezTo>
                    <a:pt x="1073" y="1"/>
                    <a:pt x="477" y="212"/>
                    <a:pt x="0" y="638"/>
                  </a:cubicBezTo>
                  <a:cubicBezTo>
                    <a:pt x="230" y="465"/>
                    <a:pt x="507" y="388"/>
                    <a:pt x="793" y="388"/>
                  </a:cubicBezTo>
                  <a:cubicBezTo>
                    <a:pt x="1275" y="388"/>
                    <a:pt x="1782" y="606"/>
                    <a:pt x="2130" y="950"/>
                  </a:cubicBezTo>
                  <a:cubicBezTo>
                    <a:pt x="2709" y="1520"/>
                    <a:pt x="2960" y="2334"/>
                    <a:pt x="3211" y="3110"/>
                  </a:cubicBezTo>
                  <a:cubicBezTo>
                    <a:pt x="3454" y="3879"/>
                    <a:pt x="3736" y="4693"/>
                    <a:pt x="4344" y="5225"/>
                  </a:cubicBezTo>
                  <a:cubicBezTo>
                    <a:pt x="5143" y="5940"/>
                    <a:pt x="6330" y="6024"/>
                    <a:pt x="7220" y="6610"/>
                  </a:cubicBezTo>
                  <a:cubicBezTo>
                    <a:pt x="8103" y="7181"/>
                    <a:pt x="8605" y="8170"/>
                    <a:pt x="8962" y="9159"/>
                  </a:cubicBezTo>
                  <a:cubicBezTo>
                    <a:pt x="8651" y="7820"/>
                    <a:pt x="8567" y="6366"/>
                    <a:pt x="7669" y="5469"/>
                  </a:cubicBezTo>
                  <a:cubicBezTo>
                    <a:pt x="6193" y="3871"/>
                    <a:pt x="5022" y="2205"/>
                    <a:pt x="3424" y="729"/>
                  </a:cubicBezTo>
                  <a:cubicBezTo>
                    <a:pt x="2939" y="244"/>
                    <a:pt x="2304" y="1"/>
                    <a:pt x="166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3"/>
            <p:cNvSpPr/>
            <p:nvPr/>
          </p:nvSpPr>
          <p:spPr>
            <a:xfrm>
              <a:off x="6878180" y="1965003"/>
              <a:ext cx="97356" cy="42953"/>
            </a:xfrm>
            <a:custGeom>
              <a:rect b="b" l="l" r="r" t="t"/>
              <a:pathLst>
                <a:path extrusionOk="0" h="709" w="1607">
                  <a:moveTo>
                    <a:pt x="990" y="1"/>
                  </a:moveTo>
                  <a:cubicBezTo>
                    <a:pt x="655" y="122"/>
                    <a:pt x="328" y="267"/>
                    <a:pt x="1" y="411"/>
                  </a:cubicBezTo>
                  <a:cubicBezTo>
                    <a:pt x="153" y="488"/>
                    <a:pt x="290" y="586"/>
                    <a:pt x="419" y="708"/>
                  </a:cubicBezTo>
                  <a:lnTo>
                    <a:pt x="1089" y="526"/>
                  </a:lnTo>
                  <a:lnTo>
                    <a:pt x="1606" y="389"/>
                  </a:lnTo>
                  <a:cubicBezTo>
                    <a:pt x="1424" y="229"/>
                    <a:pt x="1218" y="100"/>
                    <a:pt x="99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3"/>
            <p:cNvSpPr/>
            <p:nvPr/>
          </p:nvSpPr>
          <p:spPr>
            <a:xfrm>
              <a:off x="6970873" y="2130456"/>
              <a:ext cx="143823" cy="12965"/>
            </a:xfrm>
            <a:custGeom>
              <a:rect b="b" l="l" r="r" t="t"/>
              <a:pathLst>
                <a:path extrusionOk="0" h="214" w="2374">
                  <a:moveTo>
                    <a:pt x="2290" y="1"/>
                  </a:moveTo>
                  <a:cubicBezTo>
                    <a:pt x="2016" y="16"/>
                    <a:pt x="1735" y="24"/>
                    <a:pt x="1461" y="39"/>
                  </a:cubicBezTo>
                  <a:cubicBezTo>
                    <a:pt x="1012" y="69"/>
                    <a:pt x="563" y="100"/>
                    <a:pt x="114" y="138"/>
                  </a:cubicBezTo>
                  <a:lnTo>
                    <a:pt x="0" y="145"/>
                  </a:lnTo>
                  <a:lnTo>
                    <a:pt x="8" y="168"/>
                  </a:lnTo>
                  <a:lnTo>
                    <a:pt x="23" y="214"/>
                  </a:lnTo>
                  <a:cubicBezTo>
                    <a:pt x="350" y="184"/>
                    <a:pt x="677" y="153"/>
                    <a:pt x="1012" y="138"/>
                  </a:cubicBezTo>
                  <a:cubicBezTo>
                    <a:pt x="1461" y="115"/>
                    <a:pt x="1917" y="107"/>
                    <a:pt x="2374" y="92"/>
                  </a:cubicBezTo>
                  <a:lnTo>
                    <a:pt x="229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3"/>
            <p:cNvSpPr/>
            <p:nvPr/>
          </p:nvSpPr>
          <p:spPr>
            <a:xfrm>
              <a:off x="6945973" y="2060421"/>
              <a:ext cx="107897" cy="13873"/>
            </a:xfrm>
            <a:custGeom>
              <a:rect b="b" l="l" r="r" t="t"/>
              <a:pathLst>
                <a:path extrusionOk="0" h="229" w="1781">
                  <a:moveTo>
                    <a:pt x="1689" y="0"/>
                  </a:moveTo>
                  <a:lnTo>
                    <a:pt x="1408" y="23"/>
                  </a:lnTo>
                  <a:cubicBezTo>
                    <a:pt x="1218" y="39"/>
                    <a:pt x="1027" y="54"/>
                    <a:pt x="837" y="77"/>
                  </a:cubicBezTo>
                  <a:cubicBezTo>
                    <a:pt x="609" y="107"/>
                    <a:pt x="366" y="115"/>
                    <a:pt x="130" y="145"/>
                  </a:cubicBezTo>
                  <a:lnTo>
                    <a:pt x="0" y="160"/>
                  </a:lnTo>
                  <a:cubicBezTo>
                    <a:pt x="8" y="183"/>
                    <a:pt x="23" y="206"/>
                    <a:pt x="31" y="229"/>
                  </a:cubicBezTo>
                  <a:cubicBezTo>
                    <a:pt x="335" y="191"/>
                    <a:pt x="632" y="168"/>
                    <a:pt x="936" y="145"/>
                  </a:cubicBezTo>
                  <a:cubicBezTo>
                    <a:pt x="1218" y="137"/>
                    <a:pt x="1499" y="115"/>
                    <a:pt x="1781" y="99"/>
                  </a:cubicBezTo>
                  <a:lnTo>
                    <a:pt x="1689"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3"/>
            <p:cNvSpPr/>
            <p:nvPr/>
          </p:nvSpPr>
          <p:spPr>
            <a:xfrm>
              <a:off x="6915075" y="2000504"/>
              <a:ext cx="77970" cy="20780"/>
            </a:xfrm>
            <a:custGeom>
              <a:rect b="b" l="l" r="r" t="t"/>
              <a:pathLst>
                <a:path extrusionOk="0" h="343" w="1287">
                  <a:moveTo>
                    <a:pt x="1210" y="0"/>
                  </a:moveTo>
                  <a:cubicBezTo>
                    <a:pt x="959" y="69"/>
                    <a:pt x="708" y="137"/>
                    <a:pt x="450" y="206"/>
                  </a:cubicBezTo>
                  <a:lnTo>
                    <a:pt x="1" y="328"/>
                  </a:lnTo>
                  <a:lnTo>
                    <a:pt x="16" y="343"/>
                  </a:lnTo>
                  <a:cubicBezTo>
                    <a:pt x="434" y="244"/>
                    <a:pt x="860" y="145"/>
                    <a:pt x="1286" y="77"/>
                  </a:cubicBezTo>
                  <a:lnTo>
                    <a:pt x="1210"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3"/>
            <p:cNvSpPr/>
            <p:nvPr/>
          </p:nvSpPr>
          <p:spPr>
            <a:xfrm>
              <a:off x="6925678" y="2017528"/>
              <a:ext cx="109291" cy="38349"/>
            </a:xfrm>
            <a:custGeom>
              <a:rect b="b" l="l" r="r" t="t"/>
              <a:pathLst>
                <a:path extrusionOk="0" h="633" w="1804">
                  <a:moveTo>
                    <a:pt x="1332" y="1"/>
                  </a:moveTo>
                  <a:cubicBezTo>
                    <a:pt x="883" y="69"/>
                    <a:pt x="442" y="176"/>
                    <a:pt x="1" y="282"/>
                  </a:cubicBezTo>
                  <a:cubicBezTo>
                    <a:pt x="77" y="397"/>
                    <a:pt x="145" y="511"/>
                    <a:pt x="214" y="632"/>
                  </a:cubicBezTo>
                  <a:cubicBezTo>
                    <a:pt x="328" y="625"/>
                    <a:pt x="442" y="610"/>
                    <a:pt x="548" y="594"/>
                  </a:cubicBezTo>
                  <a:cubicBezTo>
                    <a:pt x="967" y="556"/>
                    <a:pt x="1385" y="511"/>
                    <a:pt x="1804" y="480"/>
                  </a:cubicBezTo>
                  <a:cubicBezTo>
                    <a:pt x="1652" y="320"/>
                    <a:pt x="1492" y="161"/>
                    <a:pt x="133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3"/>
            <p:cNvSpPr/>
            <p:nvPr/>
          </p:nvSpPr>
          <p:spPr>
            <a:xfrm>
              <a:off x="7287481" y="2435129"/>
              <a:ext cx="21749" cy="21749"/>
            </a:xfrm>
            <a:custGeom>
              <a:rect b="b" l="l" r="r" t="t"/>
              <a:pathLst>
                <a:path extrusionOk="0" h="359" w="359">
                  <a:moveTo>
                    <a:pt x="1" y="1"/>
                  </a:moveTo>
                  <a:cubicBezTo>
                    <a:pt x="47" y="77"/>
                    <a:pt x="85" y="161"/>
                    <a:pt x="130" y="237"/>
                  </a:cubicBezTo>
                  <a:cubicBezTo>
                    <a:pt x="206" y="275"/>
                    <a:pt x="282" y="313"/>
                    <a:pt x="359" y="358"/>
                  </a:cubicBezTo>
                  <a:cubicBezTo>
                    <a:pt x="343" y="259"/>
                    <a:pt x="320" y="153"/>
                    <a:pt x="305" y="54"/>
                  </a:cubicBezTo>
                  <a:cubicBezTo>
                    <a:pt x="199" y="31"/>
                    <a:pt x="100" y="16"/>
                    <a:pt x="1" y="1"/>
                  </a:cubicBezTo>
                  <a:close/>
                </a:path>
              </a:pathLst>
            </a:custGeom>
            <a:solidFill>
              <a:srgbClr val="979E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3"/>
            <p:cNvSpPr/>
            <p:nvPr/>
          </p:nvSpPr>
          <p:spPr>
            <a:xfrm>
              <a:off x="7168132" y="2329593"/>
              <a:ext cx="114804" cy="20780"/>
            </a:xfrm>
            <a:custGeom>
              <a:rect b="b" l="l" r="r" t="t"/>
              <a:pathLst>
                <a:path extrusionOk="0" h="343" w="1895">
                  <a:moveTo>
                    <a:pt x="0" y="1"/>
                  </a:moveTo>
                  <a:cubicBezTo>
                    <a:pt x="69" y="23"/>
                    <a:pt x="130" y="54"/>
                    <a:pt x="198" y="84"/>
                  </a:cubicBezTo>
                  <a:cubicBezTo>
                    <a:pt x="769" y="153"/>
                    <a:pt x="1332" y="229"/>
                    <a:pt x="1895" y="343"/>
                  </a:cubicBezTo>
                  <a:cubicBezTo>
                    <a:pt x="1864" y="259"/>
                    <a:pt x="1826" y="183"/>
                    <a:pt x="1796" y="107"/>
                  </a:cubicBezTo>
                  <a:cubicBezTo>
                    <a:pt x="1195" y="69"/>
                    <a:pt x="594" y="16"/>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3"/>
            <p:cNvSpPr/>
            <p:nvPr/>
          </p:nvSpPr>
          <p:spPr>
            <a:xfrm>
              <a:off x="7230836" y="2286276"/>
              <a:ext cx="14297" cy="1454"/>
            </a:xfrm>
            <a:custGeom>
              <a:rect b="b" l="l" r="r" t="t"/>
              <a:pathLst>
                <a:path extrusionOk="0" h="24" w="236">
                  <a:moveTo>
                    <a:pt x="0" y="0"/>
                  </a:moveTo>
                  <a:lnTo>
                    <a:pt x="236" y="23"/>
                  </a:lnTo>
                  <a:lnTo>
                    <a:pt x="213" y="0"/>
                  </a:lnTo>
                  <a:close/>
                </a:path>
              </a:pathLst>
            </a:custGeom>
            <a:solidFill>
              <a:srgbClr val="979E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3"/>
            <p:cNvSpPr/>
            <p:nvPr/>
          </p:nvSpPr>
          <p:spPr>
            <a:xfrm>
              <a:off x="7088828" y="2297181"/>
              <a:ext cx="180294" cy="23264"/>
            </a:xfrm>
            <a:custGeom>
              <a:rect b="b" l="l" r="r" t="t"/>
              <a:pathLst>
                <a:path extrusionOk="0" h="384" w="2976">
                  <a:moveTo>
                    <a:pt x="990" y="1"/>
                  </a:moveTo>
                  <a:cubicBezTo>
                    <a:pt x="660" y="1"/>
                    <a:pt x="331" y="12"/>
                    <a:pt x="1" y="33"/>
                  </a:cubicBezTo>
                  <a:cubicBezTo>
                    <a:pt x="199" y="125"/>
                    <a:pt x="412" y="208"/>
                    <a:pt x="617" y="284"/>
                  </a:cubicBezTo>
                  <a:lnTo>
                    <a:pt x="716" y="284"/>
                  </a:lnTo>
                  <a:cubicBezTo>
                    <a:pt x="759" y="284"/>
                    <a:pt x="803" y="284"/>
                    <a:pt x="846" y="284"/>
                  </a:cubicBezTo>
                  <a:cubicBezTo>
                    <a:pt x="1556" y="284"/>
                    <a:pt x="2266" y="340"/>
                    <a:pt x="2976" y="383"/>
                  </a:cubicBezTo>
                  <a:cubicBezTo>
                    <a:pt x="2922" y="292"/>
                    <a:pt x="2869" y="208"/>
                    <a:pt x="2808" y="117"/>
                  </a:cubicBezTo>
                  <a:cubicBezTo>
                    <a:pt x="2202" y="38"/>
                    <a:pt x="1596" y="1"/>
                    <a:pt x="99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3"/>
            <p:cNvSpPr/>
            <p:nvPr/>
          </p:nvSpPr>
          <p:spPr>
            <a:xfrm>
              <a:off x="6953788" y="2080717"/>
              <a:ext cx="143883" cy="43377"/>
            </a:xfrm>
            <a:custGeom>
              <a:rect b="b" l="l" r="r" t="t"/>
              <a:pathLst>
                <a:path extrusionOk="0" h="716" w="2375">
                  <a:moveTo>
                    <a:pt x="1773" y="0"/>
                  </a:moveTo>
                  <a:cubicBezTo>
                    <a:pt x="1363" y="23"/>
                    <a:pt x="952" y="38"/>
                    <a:pt x="541" y="76"/>
                  </a:cubicBezTo>
                  <a:cubicBezTo>
                    <a:pt x="358" y="84"/>
                    <a:pt x="176" y="107"/>
                    <a:pt x="1" y="130"/>
                  </a:cubicBezTo>
                  <a:cubicBezTo>
                    <a:pt x="69" y="320"/>
                    <a:pt x="138" y="518"/>
                    <a:pt x="206" y="715"/>
                  </a:cubicBezTo>
                  <a:lnTo>
                    <a:pt x="488" y="700"/>
                  </a:lnTo>
                  <a:cubicBezTo>
                    <a:pt x="929" y="670"/>
                    <a:pt x="1370" y="632"/>
                    <a:pt x="1819" y="609"/>
                  </a:cubicBezTo>
                  <a:lnTo>
                    <a:pt x="2374" y="578"/>
                  </a:lnTo>
                  <a:cubicBezTo>
                    <a:pt x="2207" y="388"/>
                    <a:pt x="2032" y="190"/>
                    <a:pt x="186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3"/>
            <p:cNvSpPr/>
            <p:nvPr/>
          </p:nvSpPr>
          <p:spPr>
            <a:xfrm>
              <a:off x="7236833" y="2370184"/>
              <a:ext cx="59007" cy="23082"/>
            </a:xfrm>
            <a:custGeom>
              <a:rect b="b" l="l" r="r" t="t"/>
              <a:pathLst>
                <a:path extrusionOk="0" h="381" w="974">
                  <a:moveTo>
                    <a:pt x="0" y="0"/>
                  </a:moveTo>
                  <a:lnTo>
                    <a:pt x="0" y="0"/>
                  </a:lnTo>
                  <a:cubicBezTo>
                    <a:pt x="61" y="53"/>
                    <a:pt x="122" y="114"/>
                    <a:pt x="183" y="175"/>
                  </a:cubicBezTo>
                  <a:cubicBezTo>
                    <a:pt x="426" y="213"/>
                    <a:pt x="670" y="274"/>
                    <a:pt x="905" y="350"/>
                  </a:cubicBezTo>
                  <a:cubicBezTo>
                    <a:pt x="928" y="358"/>
                    <a:pt x="951" y="365"/>
                    <a:pt x="974" y="380"/>
                  </a:cubicBezTo>
                  <a:cubicBezTo>
                    <a:pt x="951" y="282"/>
                    <a:pt x="928" y="198"/>
                    <a:pt x="905" y="107"/>
                  </a:cubicBezTo>
                  <a:cubicBezTo>
                    <a:pt x="601" y="53"/>
                    <a:pt x="304" y="15"/>
                    <a:pt x="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3"/>
            <p:cNvSpPr/>
            <p:nvPr/>
          </p:nvSpPr>
          <p:spPr>
            <a:xfrm>
              <a:off x="7263551" y="2399203"/>
              <a:ext cx="39197" cy="23082"/>
            </a:xfrm>
            <a:custGeom>
              <a:rect b="b" l="l" r="r" t="t"/>
              <a:pathLst>
                <a:path extrusionOk="0" h="381" w="647">
                  <a:moveTo>
                    <a:pt x="0" y="0"/>
                  </a:moveTo>
                  <a:lnTo>
                    <a:pt x="0" y="0"/>
                  </a:lnTo>
                  <a:cubicBezTo>
                    <a:pt x="84" y="99"/>
                    <a:pt x="160" y="206"/>
                    <a:pt x="229" y="312"/>
                  </a:cubicBezTo>
                  <a:cubicBezTo>
                    <a:pt x="373" y="335"/>
                    <a:pt x="510" y="358"/>
                    <a:pt x="647" y="381"/>
                  </a:cubicBezTo>
                  <a:cubicBezTo>
                    <a:pt x="632" y="320"/>
                    <a:pt x="617" y="251"/>
                    <a:pt x="601" y="191"/>
                  </a:cubicBezTo>
                  <a:cubicBezTo>
                    <a:pt x="411" y="114"/>
                    <a:pt x="206" y="46"/>
                    <a:pt x="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3"/>
            <p:cNvSpPr/>
            <p:nvPr/>
          </p:nvSpPr>
          <p:spPr>
            <a:xfrm>
              <a:off x="7305959" y="2472024"/>
              <a:ext cx="13873" cy="35562"/>
            </a:xfrm>
            <a:custGeom>
              <a:rect b="b" l="l" r="r" t="t"/>
              <a:pathLst>
                <a:path extrusionOk="0" h="587" w="229">
                  <a:moveTo>
                    <a:pt x="0" y="0"/>
                  </a:moveTo>
                  <a:lnTo>
                    <a:pt x="0" y="0"/>
                  </a:lnTo>
                  <a:cubicBezTo>
                    <a:pt x="84" y="191"/>
                    <a:pt x="160" y="388"/>
                    <a:pt x="228" y="586"/>
                  </a:cubicBezTo>
                  <a:cubicBezTo>
                    <a:pt x="190" y="419"/>
                    <a:pt x="152" y="251"/>
                    <a:pt x="122" y="84"/>
                  </a:cubicBezTo>
                  <a:cubicBezTo>
                    <a:pt x="84" y="54"/>
                    <a:pt x="38" y="23"/>
                    <a:pt x="0" y="0"/>
                  </a:cubicBezTo>
                  <a:close/>
                </a:path>
              </a:pathLst>
            </a:custGeom>
            <a:solidFill>
              <a:srgbClr val="979E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3"/>
            <p:cNvSpPr/>
            <p:nvPr/>
          </p:nvSpPr>
          <p:spPr>
            <a:xfrm>
              <a:off x="6996196" y="2198854"/>
              <a:ext cx="190895" cy="32169"/>
            </a:xfrm>
            <a:custGeom>
              <a:rect b="b" l="l" r="r" t="t"/>
              <a:pathLst>
                <a:path extrusionOk="0" h="531" w="3151">
                  <a:moveTo>
                    <a:pt x="2160" y="1"/>
                  </a:moveTo>
                  <a:cubicBezTo>
                    <a:pt x="1550" y="1"/>
                    <a:pt x="939" y="32"/>
                    <a:pt x="328" y="104"/>
                  </a:cubicBezTo>
                  <a:lnTo>
                    <a:pt x="1" y="142"/>
                  </a:lnTo>
                  <a:cubicBezTo>
                    <a:pt x="62" y="272"/>
                    <a:pt x="130" y="401"/>
                    <a:pt x="206" y="530"/>
                  </a:cubicBezTo>
                  <a:cubicBezTo>
                    <a:pt x="906" y="470"/>
                    <a:pt x="1614" y="439"/>
                    <a:pt x="2313" y="416"/>
                  </a:cubicBezTo>
                  <a:lnTo>
                    <a:pt x="3150" y="386"/>
                  </a:lnTo>
                  <a:cubicBezTo>
                    <a:pt x="3044" y="264"/>
                    <a:pt x="2945" y="142"/>
                    <a:pt x="2838" y="13"/>
                  </a:cubicBezTo>
                  <a:cubicBezTo>
                    <a:pt x="2612" y="5"/>
                    <a:pt x="2386" y="1"/>
                    <a:pt x="216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3"/>
            <p:cNvSpPr/>
            <p:nvPr/>
          </p:nvSpPr>
          <p:spPr>
            <a:xfrm>
              <a:off x="7027518" y="2252834"/>
              <a:ext cx="202406" cy="22416"/>
            </a:xfrm>
            <a:custGeom>
              <a:rect b="b" l="l" r="r" t="t"/>
              <a:pathLst>
                <a:path extrusionOk="0" h="370" w="3341">
                  <a:moveTo>
                    <a:pt x="1608" y="1"/>
                  </a:moveTo>
                  <a:cubicBezTo>
                    <a:pt x="1135" y="1"/>
                    <a:pt x="661" y="21"/>
                    <a:pt x="191" y="50"/>
                  </a:cubicBezTo>
                  <a:lnTo>
                    <a:pt x="1" y="58"/>
                  </a:lnTo>
                  <a:cubicBezTo>
                    <a:pt x="62" y="134"/>
                    <a:pt x="130" y="202"/>
                    <a:pt x="206" y="271"/>
                  </a:cubicBezTo>
                  <a:cubicBezTo>
                    <a:pt x="252" y="301"/>
                    <a:pt x="290" y="339"/>
                    <a:pt x="336" y="370"/>
                  </a:cubicBezTo>
                  <a:cubicBezTo>
                    <a:pt x="960" y="317"/>
                    <a:pt x="1583" y="294"/>
                    <a:pt x="2215" y="294"/>
                  </a:cubicBezTo>
                  <a:cubicBezTo>
                    <a:pt x="2595" y="294"/>
                    <a:pt x="2968" y="294"/>
                    <a:pt x="3341" y="301"/>
                  </a:cubicBezTo>
                  <a:lnTo>
                    <a:pt x="3151" y="88"/>
                  </a:lnTo>
                  <a:cubicBezTo>
                    <a:pt x="2639" y="25"/>
                    <a:pt x="2124" y="1"/>
                    <a:pt x="160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3"/>
            <p:cNvSpPr/>
            <p:nvPr/>
          </p:nvSpPr>
          <p:spPr>
            <a:xfrm>
              <a:off x="6976870" y="2150751"/>
              <a:ext cx="169631" cy="32351"/>
            </a:xfrm>
            <a:custGeom>
              <a:rect b="b" l="l" r="r" t="t"/>
              <a:pathLst>
                <a:path extrusionOk="0" h="534" w="2800">
                  <a:moveTo>
                    <a:pt x="2480" y="1"/>
                  </a:moveTo>
                  <a:lnTo>
                    <a:pt x="2191" y="8"/>
                  </a:lnTo>
                  <a:cubicBezTo>
                    <a:pt x="1955" y="16"/>
                    <a:pt x="1720" y="23"/>
                    <a:pt x="1484" y="31"/>
                  </a:cubicBezTo>
                  <a:cubicBezTo>
                    <a:pt x="1210" y="39"/>
                    <a:pt x="936" y="39"/>
                    <a:pt x="662" y="62"/>
                  </a:cubicBezTo>
                  <a:cubicBezTo>
                    <a:pt x="441" y="69"/>
                    <a:pt x="221" y="92"/>
                    <a:pt x="0" y="115"/>
                  </a:cubicBezTo>
                  <a:cubicBezTo>
                    <a:pt x="46" y="252"/>
                    <a:pt x="99" y="396"/>
                    <a:pt x="152" y="533"/>
                  </a:cubicBezTo>
                  <a:cubicBezTo>
                    <a:pt x="419" y="510"/>
                    <a:pt x="685" y="480"/>
                    <a:pt x="959" y="465"/>
                  </a:cubicBezTo>
                  <a:cubicBezTo>
                    <a:pt x="1453" y="419"/>
                    <a:pt x="1948" y="381"/>
                    <a:pt x="2442" y="381"/>
                  </a:cubicBezTo>
                  <a:lnTo>
                    <a:pt x="2800" y="381"/>
                  </a:lnTo>
                  <a:lnTo>
                    <a:pt x="248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3"/>
            <p:cNvSpPr/>
            <p:nvPr/>
          </p:nvSpPr>
          <p:spPr>
            <a:xfrm>
              <a:off x="7152017" y="2236476"/>
              <a:ext cx="52101" cy="5150"/>
            </a:xfrm>
            <a:custGeom>
              <a:rect b="b" l="l" r="r" t="t"/>
              <a:pathLst>
                <a:path extrusionOk="0" h="85" w="860">
                  <a:moveTo>
                    <a:pt x="784" y="1"/>
                  </a:moveTo>
                  <a:lnTo>
                    <a:pt x="0" y="31"/>
                  </a:lnTo>
                  <a:lnTo>
                    <a:pt x="23" y="31"/>
                  </a:lnTo>
                  <a:cubicBezTo>
                    <a:pt x="304" y="39"/>
                    <a:pt x="578" y="62"/>
                    <a:pt x="860" y="84"/>
                  </a:cubicBezTo>
                  <a:lnTo>
                    <a:pt x="784"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3"/>
            <p:cNvSpPr/>
            <p:nvPr/>
          </p:nvSpPr>
          <p:spPr>
            <a:xfrm>
              <a:off x="6772644" y="1867221"/>
              <a:ext cx="691428" cy="817319"/>
            </a:xfrm>
            <a:custGeom>
              <a:rect b="b" l="l" r="r" t="t"/>
              <a:pathLst>
                <a:path extrusionOk="0" h="13491" w="11413">
                  <a:moveTo>
                    <a:pt x="3300" y="1"/>
                  </a:moveTo>
                  <a:cubicBezTo>
                    <a:pt x="3268" y="1"/>
                    <a:pt x="3236" y="1"/>
                    <a:pt x="3204" y="2"/>
                  </a:cubicBezTo>
                  <a:cubicBezTo>
                    <a:pt x="1850" y="32"/>
                    <a:pt x="472" y="823"/>
                    <a:pt x="1" y="2094"/>
                  </a:cubicBezTo>
                  <a:cubicBezTo>
                    <a:pt x="31" y="2071"/>
                    <a:pt x="54" y="2056"/>
                    <a:pt x="77" y="2033"/>
                  </a:cubicBezTo>
                  <a:cubicBezTo>
                    <a:pt x="548" y="1609"/>
                    <a:pt x="1140" y="1400"/>
                    <a:pt x="1731" y="1400"/>
                  </a:cubicBezTo>
                  <a:cubicBezTo>
                    <a:pt x="2372" y="1400"/>
                    <a:pt x="3010" y="1646"/>
                    <a:pt x="3493" y="2132"/>
                  </a:cubicBezTo>
                  <a:cubicBezTo>
                    <a:pt x="5098" y="3608"/>
                    <a:pt x="6270" y="5266"/>
                    <a:pt x="7746" y="6872"/>
                  </a:cubicBezTo>
                  <a:cubicBezTo>
                    <a:pt x="8643" y="7769"/>
                    <a:pt x="8727" y="9223"/>
                    <a:pt x="9031" y="10562"/>
                  </a:cubicBezTo>
                  <a:cubicBezTo>
                    <a:pt x="9054" y="10622"/>
                    <a:pt x="9077" y="10683"/>
                    <a:pt x="9092" y="10737"/>
                  </a:cubicBezTo>
                  <a:cubicBezTo>
                    <a:pt x="9206" y="11071"/>
                    <a:pt x="9313" y="11414"/>
                    <a:pt x="9419" y="11748"/>
                  </a:cubicBezTo>
                  <a:cubicBezTo>
                    <a:pt x="9450" y="11832"/>
                    <a:pt x="9488" y="11908"/>
                    <a:pt x="9534" y="11984"/>
                  </a:cubicBezTo>
                  <a:cubicBezTo>
                    <a:pt x="9785" y="12456"/>
                    <a:pt x="9982" y="12951"/>
                    <a:pt x="10127" y="13460"/>
                  </a:cubicBezTo>
                  <a:cubicBezTo>
                    <a:pt x="10156" y="13480"/>
                    <a:pt x="10186" y="13490"/>
                    <a:pt x="10218" y="13490"/>
                  </a:cubicBezTo>
                  <a:cubicBezTo>
                    <a:pt x="10310" y="13490"/>
                    <a:pt x="10415" y="13400"/>
                    <a:pt x="10545" y="13179"/>
                  </a:cubicBezTo>
                  <a:cubicBezTo>
                    <a:pt x="11154" y="12098"/>
                    <a:pt x="11314" y="10729"/>
                    <a:pt x="11375" y="9512"/>
                  </a:cubicBezTo>
                  <a:cubicBezTo>
                    <a:pt x="11413" y="8956"/>
                    <a:pt x="11390" y="8401"/>
                    <a:pt x="11306" y="7853"/>
                  </a:cubicBezTo>
                  <a:cubicBezTo>
                    <a:pt x="11063" y="6605"/>
                    <a:pt x="10302" y="5533"/>
                    <a:pt x="9549" y="4513"/>
                  </a:cubicBezTo>
                  <a:cubicBezTo>
                    <a:pt x="8750" y="3418"/>
                    <a:pt x="7936" y="2322"/>
                    <a:pt x="6901" y="1455"/>
                  </a:cubicBezTo>
                  <a:cubicBezTo>
                    <a:pt x="5884" y="608"/>
                    <a:pt x="4619" y="1"/>
                    <a:pt x="330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3"/>
            <p:cNvSpPr/>
            <p:nvPr/>
          </p:nvSpPr>
          <p:spPr>
            <a:xfrm>
              <a:off x="6956999" y="1867766"/>
              <a:ext cx="42468" cy="83483"/>
            </a:xfrm>
            <a:custGeom>
              <a:rect b="b" l="l" r="r" t="t"/>
              <a:pathLst>
                <a:path extrusionOk="0" h="1378" w="701">
                  <a:moveTo>
                    <a:pt x="153" y="0"/>
                  </a:moveTo>
                  <a:cubicBezTo>
                    <a:pt x="100" y="0"/>
                    <a:pt x="54" y="0"/>
                    <a:pt x="1" y="8"/>
                  </a:cubicBezTo>
                  <a:cubicBezTo>
                    <a:pt x="260" y="449"/>
                    <a:pt x="495" y="906"/>
                    <a:pt x="701" y="1377"/>
                  </a:cubicBezTo>
                  <a:cubicBezTo>
                    <a:pt x="655" y="1149"/>
                    <a:pt x="610" y="921"/>
                    <a:pt x="541" y="693"/>
                  </a:cubicBezTo>
                  <a:cubicBezTo>
                    <a:pt x="480" y="464"/>
                    <a:pt x="419" y="236"/>
                    <a:pt x="35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3"/>
            <p:cNvSpPr/>
            <p:nvPr/>
          </p:nvSpPr>
          <p:spPr>
            <a:xfrm>
              <a:off x="7033092" y="1874188"/>
              <a:ext cx="14358" cy="42044"/>
            </a:xfrm>
            <a:custGeom>
              <a:rect b="b" l="l" r="r" t="t"/>
              <a:pathLst>
                <a:path extrusionOk="0" h="694" w="237">
                  <a:moveTo>
                    <a:pt x="0" y="1"/>
                  </a:moveTo>
                  <a:lnTo>
                    <a:pt x="0" y="1"/>
                  </a:lnTo>
                  <a:cubicBezTo>
                    <a:pt x="92" y="229"/>
                    <a:pt x="168" y="457"/>
                    <a:pt x="236" y="693"/>
                  </a:cubicBezTo>
                  <a:cubicBezTo>
                    <a:pt x="229" y="480"/>
                    <a:pt x="221" y="267"/>
                    <a:pt x="221" y="62"/>
                  </a:cubicBezTo>
                  <a:cubicBezTo>
                    <a:pt x="145" y="39"/>
                    <a:pt x="76" y="24"/>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3"/>
            <p:cNvSpPr/>
            <p:nvPr/>
          </p:nvSpPr>
          <p:spPr>
            <a:xfrm>
              <a:off x="7169949" y="1974211"/>
              <a:ext cx="64581" cy="253114"/>
            </a:xfrm>
            <a:custGeom>
              <a:rect b="b" l="l" r="r" t="t"/>
              <a:pathLst>
                <a:path extrusionOk="0" h="4178" w="1066">
                  <a:moveTo>
                    <a:pt x="693" y="1"/>
                  </a:moveTo>
                  <a:cubicBezTo>
                    <a:pt x="625" y="336"/>
                    <a:pt x="579" y="670"/>
                    <a:pt x="533" y="1005"/>
                  </a:cubicBezTo>
                  <a:cubicBezTo>
                    <a:pt x="480" y="1401"/>
                    <a:pt x="396" y="1789"/>
                    <a:pt x="320" y="2177"/>
                  </a:cubicBezTo>
                  <a:cubicBezTo>
                    <a:pt x="214" y="2702"/>
                    <a:pt x="115" y="3227"/>
                    <a:pt x="1" y="3752"/>
                  </a:cubicBezTo>
                  <a:cubicBezTo>
                    <a:pt x="123" y="3896"/>
                    <a:pt x="244" y="4041"/>
                    <a:pt x="366" y="4178"/>
                  </a:cubicBezTo>
                  <a:cubicBezTo>
                    <a:pt x="381" y="4124"/>
                    <a:pt x="389" y="4071"/>
                    <a:pt x="404" y="4018"/>
                  </a:cubicBezTo>
                  <a:cubicBezTo>
                    <a:pt x="503" y="3645"/>
                    <a:pt x="610" y="3272"/>
                    <a:pt x="708" y="2892"/>
                  </a:cubicBezTo>
                  <a:cubicBezTo>
                    <a:pt x="716" y="2801"/>
                    <a:pt x="731" y="2702"/>
                    <a:pt x="739" y="2610"/>
                  </a:cubicBezTo>
                  <a:cubicBezTo>
                    <a:pt x="792" y="2169"/>
                    <a:pt x="861" y="1735"/>
                    <a:pt x="929" y="1302"/>
                  </a:cubicBezTo>
                  <a:cubicBezTo>
                    <a:pt x="982" y="990"/>
                    <a:pt x="1028" y="678"/>
                    <a:pt x="1066" y="366"/>
                  </a:cubicBezTo>
                  <a:cubicBezTo>
                    <a:pt x="944" y="237"/>
                    <a:pt x="823" y="115"/>
                    <a:pt x="69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3"/>
            <p:cNvSpPr/>
            <p:nvPr/>
          </p:nvSpPr>
          <p:spPr>
            <a:xfrm>
              <a:off x="7102702" y="1898664"/>
              <a:ext cx="25384" cy="71911"/>
            </a:xfrm>
            <a:custGeom>
              <a:rect b="b" l="l" r="r" t="t"/>
              <a:pathLst>
                <a:path extrusionOk="0" h="1187" w="419">
                  <a:moveTo>
                    <a:pt x="0" y="0"/>
                  </a:moveTo>
                  <a:lnTo>
                    <a:pt x="0" y="0"/>
                  </a:lnTo>
                  <a:cubicBezTo>
                    <a:pt x="91" y="396"/>
                    <a:pt x="167" y="791"/>
                    <a:pt x="228" y="1187"/>
                  </a:cubicBezTo>
                  <a:cubicBezTo>
                    <a:pt x="289" y="867"/>
                    <a:pt x="350" y="540"/>
                    <a:pt x="419" y="221"/>
                  </a:cubicBezTo>
                  <a:cubicBezTo>
                    <a:pt x="282" y="145"/>
                    <a:pt x="137" y="69"/>
                    <a:pt x="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3"/>
            <p:cNvSpPr/>
            <p:nvPr/>
          </p:nvSpPr>
          <p:spPr>
            <a:xfrm>
              <a:off x="7261673" y="2098649"/>
              <a:ext cx="76152" cy="211675"/>
            </a:xfrm>
            <a:custGeom>
              <a:rect b="b" l="l" r="r" t="t"/>
              <a:pathLst>
                <a:path extrusionOk="0" h="3494" w="1257">
                  <a:moveTo>
                    <a:pt x="959" y="1"/>
                  </a:moveTo>
                  <a:cubicBezTo>
                    <a:pt x="899" y="343"/>
                    <a:pt x="830" y="686"/>
                    <a:pt x="754" y="1028"/>
                  </a:cubicBezTo>
                  <a:cubicBezTo>
                    <a:pt x="701" y="1310"/>
                    <a:pt x="640" y="1583"/>
                    <a:pt x="571" y="1857"/>
                  </a:cubicBezTo>
                  <a:cubicBezTo>
                    <a:pt x="495" y="2146"/>
                    <a:pt x="404" y="2420"/>
                    <a:pt x="305" y="2694"/>
                  </a:cubicBezTo>
                  <a:cubicBezTo>
                    <a:pt x="206" y="2953"/>
                    <a:pt x="100" y="3204"/>
                    <a:pt x="1" y="3455"/>
                  </a:cubicBezTo>
                  <a:lnTo>
                    <a:pt x="24" y="3493"/>
                  </a:lnTo>
                  <a:cubicBezTo>
                    <a:pt x="69" y="3379"/>
                    <a:pt x="115" y="3265"/>
                    <a:pt x="176" y="3151"/>
                  </a:cubicBezTo>
                  <a:cubicBezTo>
                    <a:pt x="282" y="2884"/>
                    <a:pt x="419" y="2626"/>
                    <a:pt x="511" y="2359"/>
                  </a:cubicBezTo>
                  <a:cubicBezTo>
                    <a:pt x="632" y="2032"/>
                    <a:pt x="739" y="1698"/>
                    <a:pt x="853" y="1363"/>
                  </a:cubicBezTo>
                  <a:cubicBezTo>
                    <a:pt x="967" y="1036"/>
                    <a:pt x="1104" y="709"/>
                    <a:pt x="1256" y="397"/>
                  </a:cubicBezTo>
                  <a:cubicBezTo>
                    <a:pt x="1157" y="260"/>
                    <a:pt x="1058" y="130"/>
                    <a:pt x="95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3"/>
            <p:cNvSpPr/>
            <p:nvPr/>
          </p:nvSpPr>
          <p:spPr>
            <a:xfrm>
              <a:off x="6857945" y="1888486"/>
              <a:ext cx="65974" cy="64157"/>
            </a:xfrm>
            <a:custGeom>
              <a:rect b="b" l="l" r="r" t="t"/>
              <a:pathLst>
                <a:path extrusionOk="0" h="1059" w="1089">
                  <a:moveTo>
                    <a:pt x="289" y="1"/>
                  </a:moveTo>
                  <a:cubicBezTo>
                    <a:pt x="198" y="46"/>
                    <a:pt x="92" y="100"/>
                    <a:pt x="0" y="153"/>
                  </a:cubicBezTo>
                  <a:cubicBezTo>
                    <a:pt x="381" y="427"/>
                    <a:pt x="746" y="731"/>
                    <a:pt x="1088" y="1058"/>
                  </a:cubicBezTo>
                  <a:lnTo>
                    <a:pt x="1043" y="990"/>
                  </a:lnTo>
                  <a:cubicBezTo>
                    <a:pt x="799" y="655"/>
                    <a:pt x="548" y="328"/>
                    <a:pt x="289"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3"/>
            <p:cNvSpPr/>
            <p:nvPr/>
          </p:nvSpPr>
          <p:spPr>
            <a:xfrm>
              <a:off x="7245073" y="2069206"/>
              <a:ext cx="62339" cy="224943"/>
            </a:xfrm>
            <a:custGeom>
              <a:rect b="b" l="l" r="r" t="t"/>
              <a:pathLst>
                <a:path extrusionOk="0" h="3713" w="1029">
                  <a:moveTo>
                    <a:pt x="853" y="0"/>
                  </a:moveTo>
                  <a:lnTo>
                    <a:pt x="777" y="502"/>
                  </a:lnTo>
                  <a:cubicBezTo>
                    <a:pt x="709" y="951"/>
                    <a:pt x="610" y="1392"/>
                    <a:pt x="496" y="1834"/>
                  </a:cubicBezTo>
                  <a:cubicBezTo>
                    <a:pt x="343" y="2427"/>
                    <a:pt x="168" y="3013"/>
                    <a:pt x="1" y="3606"/>
                  </a:cubicBezTo>
                  <a:cubicBezTo>
                    <a:pt x="31" y="3637"/>
                    <a:pt x="69" y="3675"/>
                    <a:pt x="92" y="3713"/>
                  </a:cubicBezTo>
                  <a:cubicBezTo>
                    <a:pt x="199" y="3454"/>
                    <a:pt x="305" y="3195"/>
                    <a:pt x="397" y="2929"/>
                  </a:cubicBezTo>
                  <a:cubicBezTo>
                    <a:pt x="572" y="2389"/>
                    <a:pt x="716" y="1826"/>
                    <a:pt x="823" y="1263"/>
                  </a:cubicBezTo>
                  <a:cubicBezTo>
                    <a:pt x="899" y="921"/>
                    <a:pt x="967" y="571"/>
                    <a:pt x="1028" y="221"/>
                  </a:cubicBezTo>
                  <a:lnTo>
                    <a:pt x="853"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3"/>
            <p:cNvSpPr/>
            <p:nvPr/>
          </p:nvSpPr>
          <p:spPr>
            <a:xfrm>
              <a:off x="7061202" y="1882064"/>
              <a:ext cx="46588" cy="234212"/>
            </a:xfrm>
            <a:custGeom>
              <a:rect b="b" l="l" r="r" t="t"/>
              <a:pathLst>
                <a:path extrusionOk="0" h="3866" w="769">
                  <a:moveTo>
                    <a:pt x="0" y="0"/>
                  </a:moveTo>
                  <a:lnTo>
                    <a:pt x="0" y="0"/>
                  </a:lnTo>
                  <a:cubicBezTo>
                    <a:pt x="16" y="715"/>
                    <a:pt x="69" y="1431"/>
                    <a:pt x="137" y="2146"/>
                  </a:cubicBezTo>
                  <a:cubicBezTo>
                    <a:pt x="221" y="2610"/>
                    <a:pt x="289" y="3074"/>
                    <a:pt x="328" y="3546"/>
                  </a:cubicBezTo>
                  <a:cubicBezTo>
                    <a:pt x="426" y="3652"/>
                    <a:pt x="518" y="3759"/>
                    <a:pt x="609" y="3865"/>
                  </a:cubicBezTo>
                  <a:cubicBezTo>
                    <a:pt x="647" y="3371"/>
                    <a:pt x="700" y="2876"/>
                    <a:pt x="769" y="2382"/>
                  </a:cubicBezTo>
                  <a:cubicBezTo>
                    <a:pt x="738" y="2032"/>
                    <a:pt x="700" y="1689"/>
                    <a:pt x="647" y="1347"/>
                  </a:cubicBezTo>
                  <a:cubicBezTo>
                    <a:pt x="586" y="944"/>
                    <a:pt x="503" y="540"/>
                    <a:pt x="396" y="152"/>
                  </a:cubicBezTo>
                  <a:cubicBezTo>
                    <a:pt x="267" y="99"/>
                    <a:pt x="137" y="46"/>
                    <a:pt x="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3"/>
            <p:cNvSpPr/>
            <p:nvPr/>
          </p:nvSpPr>
          <p:spPr>
            <a:xfrm>
              <a:off x="7122513" y="1920292"/>
              <a:ext cx="19871" cy="239301"/>
            </a:xfrm>
            <a:custGeom>
              <a:rect b="b" l="l" r="r" t="t"/>
              <a:pathLst>
                <a:path extrusionOk="0" h="3950" w="328">
                  <a:moveTo>
                    <a:pt x="312" y="1"/>
                  </a:moveTo>
                  <a:cubicBezTo>
                    <a:pt x="289" y="122"/>
                    <a:pt x="267" y="244"/>
                    <a:pt x="244" y="366"/>
                  </a:cubicBezTo>
                  <a:cubicBezTo>
                    <a:pt x="145" y="830"/>
                    <a:pt x="69" y="1294"/>
                    <a:pt x="0" y="1766"/>
                  </a:cubicBezTo>
                  <a:cubicBezTo>
                    <a:pt x="15" y="1979"/>
                    <a:pt x="31" y="2192"/>
                    <a:pt x="38" y="2405"/>
                  </a:cubicBezTo>
                  <a:cubicBezTo>
                    <a:pt x="46" y="2846"/>
                    <a:pt x="46" y="3295"/>
                    <a:pt x="15" y="3736"/>
                  </a:cubicBezTo>
                  <a:lnTo>
                    <a:pt x="198" y="3949"/>
                  </a:lnTo>
                  <a:cubicBezTo>
                    <a:pt x="274" y="2633"/>
                    <a:pt x="327" y="1317"/>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3"/>
            <p:cNvSpPr/>
            <p:nvPr/>
          </p:nvSpPr>
          <p:spPr>
            <a:xfrm>
              <a:off x="7374600" y="2561869"/>
              <a:ext cx="73365" cy="94085"/>
            </a:xfrm>
            <a:custGeom>
              <a:rect b="b" l="l" r="r" t="t"/>
              <a:pathLst>
                <a:path extrusionOk="0" h="1553" w="1211">
                  <a:moveTo>
                    <a:pt x="1211" y="1"/>
                  </a:moveTo>
                  <a:cubicBezTo>
                    <a:pt x="792" y="473"/>
                    <a:pt x="381" y="929"/>
                    <a:pt x="1" y="1431"/>
                  </a:cubicBezTo>
                  <a:lnTo>
                    <a:pt x="46" y="1553"/>
                  </a:lnTo>
                  <a:cubicBezTo>
                    <a:pt x="442" y="1135"/>
                    <a:pt x="800" y="686"/>
                    <a:pt x="1157" y="244"/>
                  </a:cubicBezTo>
                  <a:cubicBezTo>
                    <a:pt x="1172" y="168"/>
                    <a:pt x="1195" y="85"/>
                    <a:pt x="12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3"/>
            <p:cNvSpPr/>
            <p:nvPr/>
          </p:nvSpPr>
          <p:spPr>
            <a:xfrm>
              <a:off x="6994379" y="1868190"/>
              <a:ext cx="66398" cy="206586"/>
            </a:xfrm>
            <a:custGeom>
              <a:rect b="b" l="l" r="r" t="t"/>
              <a:pathLst>
                <a:path extrusionOk="0" h="3410" w="1096">
                  <a:moveTo>
                    <a:pt x="0" y="1"/>
                  </a:moveTo>
                  <a:lnTo>
                    <a:pt x="0" y="1"/>
                  </a:lnTo>
                  <a:cubicBezTo>
                    <a:pt x="69" y="260"/>
                    <a:pt x="137" y="518"/>
                    <a:pt x="206" y="777"/>
                  </a:cubicBezTo>
                  <a:cubicBezTo>
                    <a:pt x="297" y="1135"/>
                    <a:pt x="365" y="1500"/>
                    <a:pt x="426" y="1865"/>
                  </a:cubicBezTo>
                  <a:cubicBezTo>
                    <a:pt x="472" y="2108"/>
                    <a:pt x="518" y="2359"/>
                    <a:pt x="563" y="2611"/>
                  </a:cubicBezTo>
                  <a:cubicBezTo>
                    <a:pt x="594" y="2717"/>
                    <a:pt x="632" y="2824"/>
                    <a:pt x="655" y="2938"/>
                  </a:cubicBezTo>
                  <a:cubicBezTo>
                    <a:pt x="807" y="3090"/>
                    <a:pt x="951" y="3250"/>
                    <a:pt x="1096" y="3409"/>
                  </a:cubicBezTo>
                  <a:cubicBezTo>
                    <a:pt x="1065" y="3067"/>
                    <a:pt x="1035" y="2732"/>
                    <a:pt x="997" y="2390"/>
                  </a:cubicBezTo>
                  <a:cubicBezTo>
                    <a:pt x="906" y="1850"/>
                    <a:pt x="776" y="1317"/>
                    <a:pt x="616" y="800"/>
                  </a:cubicBezTo>
                  <a:cubicBezTo>
                    <a:pt x="540" y="549"/>
                    <a:pt x="457" y="298"/>
                    <a:pt x="358" y="47"/>
                  </a:cubicBezTo>
                  <a:cubicBezTo>
                    <a:pt x="236" y="31"/>
                    <a:pt x="122" y="16"/>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3"/>
            <p:cNvSpPr/>
            <p:nvPr/>
          </p:nvSpPr>
          <p:spPr>
            <a:xfrm>
              <a:off x="6933493" y="1869584"/>
              <a:ext cx="77970" cy="153092"/>
            </a:xfrm>
            <a:custGeom>
              <a:rect b="b" l="l" r="r" t="t"/>
              <a:pathLst>
                <a:path extrusionOk="0" h="2527" w="1287">
                  <a:moveTo>
                    <a:pt x="123" y="1"/>
                  </a:moveTo>
                  <a:lnTo>
                    <a:pt x="1" y="24"/>
                  </a:lnTo>
                  <a:cubicBezTo>
                    <a:pt x="214" y="716"/>
                    <a:pt x="518" y="1378"/>
                    <a:pt x="792" y="2055"/>
                  </a:cubicBezTo>
                  <a:lnTo>
                    <a:pt x="838" y="2093"/>
                  </a:lnTo>
                  <a:cubicBezTo>
                    <a:pt x="990" y="2238"/>
                    <a:pt x="1142" y="2382"/>
                    <a:pt x="1287" y="2527"/>
                  </a:cubicBezTo>
                  <a:cubicBezTo>
                    <a:pt x="1104" y="1979"/>
                    <a:pt x="883" y="1446"/>
                    <a:pt x="625" y="929"/>
                  </a:cubicBezTo>
                  <a:cubicBezTo>
                    <a:pt x="465" y="609"/>
                    <a:pt x="298" y="298"/>
                    <a:pt x="123"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3"/>
            <p:cNvSpPr/>
            <p:nvPr/>
          </p:nvSpPr>
          <p:spPr>
            <a:xfrm>
              <a:off x="6892478" y="1873764"/>
              <a:ext cx="64157" cy="99113"/>
            </a:xfrm>
            <a:custGeom>
              <a:rect b="b" l="l" r="r" t="t"/>
              <a:pathLst>
                <a:path extrusionOk="0" h="1636" w="1059">
                  <a:moveTo>
                    <a:pt x="427" y="0"/>
                  </a:moveTo>
                  <a:cubicBezTo>
                    <a:pt x="282" y="38"/>
                    <a:pt x="138" y="76"/>
                    <a:pt x="1" y="130"/>
                  </a:cubicBezTo>
                  <a:cubicBezTo>
                    <a:pt x="237" y="449"/>
                    <a:pt x="457" y="769"/>
                    <a:pt x="678" y="1103"/>
                  </a:cubicBezTo>
                  <a:cubicBezTo>
                    <a:pt x="807" y="1278"/>
                    <a:pt x="929" y="1453"/>
                    <a:pt x="1058" y="1636"/>
                  </a:cubicBezTo>
                  <a:cubicBezTo>
                    <a:pt x="823" y="1103"/>
                    <a:pt x="609" y="556"/>
                    <a:pt x="42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3"/>
            <p:cNvSpPr/>
            <p:nvPr/>
          </p:nvSpPr>
          <p:spPr>
            <a:xfrm>
              <a:off x="7324861" y="2303784"/>
              <a:ext cx="118015" cy="225003"/>
            </a:xfrm>
            <a:custGeom>
              <a:rect b="b" l="l" r="r" t="t"/>
              <a:pathLst>
                <a:path extrusionOk="0" h="3714" w="1948">
                  <a:moveTo>
                    <a:pt x="1948" y="1"/>
                  </a:moveTo>
                  <a:cubicBezTo>
                    <a:pt x="1438" y="868"/>
                    <a:pt x="997" y="1766"/>
                    <a:pt x="525" y="2648"/>
                  </a:cubicBezTo>
                  <a:cubicBezTo>
                    <a:pt x="358" y="2968"/>
                    <a:pt x="183" y="3280"/>
                    <a:pt x="0" y="3584"/>
                  </a:cubicBezTo>
                  <a:cubicBezTo>
                    <a:pt x="15" y="3630"/>
                    <a:pt x="23" y="3675"/>
                    <a:pt x="38" y="3713"/>
                  </a:cubicBezTo>
                  <a:cubicBezTo>
                    <a:pt x="145" y="3561"/>
                    <a:pt x="251" y="3416"/>
                    <a:pt x="358" y="3264"/>
                  </a:cubicBezTo>
                  <a:cubicBezTo>
                    <a:pt x="738" y="2572"/>
                    <a:pt x="1081" y="1849"/>
                    <a:pt x="1415" y="1134"/>
                  </a:cubicBezTo>
                  <a:cubicBezTo>
                    <a:pt x="1598" y="754"/>
                    <a:pt x="1773" y="381"/>
                    <a:pt x="194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3"/>
            <p:cNvSpPr/>
            <p:nvPr/>
          </p:nvSpPr>
          <p:spPr>
            <a:xfrm>
              <a:off x="7302263" y="2280763"/>
              <a:ext cx="75183" cy="180718"/>
            </a:xfrm>
            <a:custGeom>
              <a:rect b="b" l="l" r="r" t="t"/>
              <a:pathLst>
                <a:path extrusionOk="0" h="2983" w="1241">
                  <a:moveTo>
                    <a:pt x="1240" y="0"/>
                  </a:moveTo>
                  <a:lnTo>
                    <a:pt x="1240" y="0"/>
                  </a:lnTo>
                  <a:cubicBezTo>
                    <a:pt x="852" y="776"/>
                    <a:pt x="442" y="1537"/>
                    <a:pt x="0" y="2283"/>
                  </a:cubicBezTo>
                  <a:cubicBezTo>
                    <a:pt x="46" y="2511"/>
                    <a:pt x="99" y="2747"/>
                    <a:pt x="137" y="2982"/>
                  </a:cubicBezTo>
                  <a:cubicBezTo>
                    <a:pt x="419" y="2260"/>
                    <a:pt x="693" y="1537"/>
                    <a:pt x="951" y="807"/>
                  </a:cubicBezTo>
                  <a:cubicBezTo>
                    <a:pt x="1043" y="533"/>
                    <a:pt x="1142" y="266"/>
                    <a:pt x="124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3"/>
            <p:cNvSpPr/>
            <p:nvPr/>
          </p:nvSpPr>
          <p:spPr>
            <a:xfrm>
              <a:off x="7263066" y="2049819"/>
              <a:ext cx="21749" cy="116682"/>
            </a:xfrm>
            <a:custGeom>
              <a:rect b="b" l="l" r="r" t="t"/>
              <a:pathLst>
                <a:path extrusionOk="0" h="1926" w="359">
                  <a:moveTo>
                    <a:pt x="305" y="1"/>
                  </a:moveTo>
                  <a:cubicBezTo>
                    <a:pt x="237" y="647"/>
                    <a:pt x="122" y="1286"/>
                    <a:pt x="1" y="1925"/>
                  </a:cubicBezTo>
                  <a:lnTo>
                    <a:pt x="16" y="1880"/>
                  </a:lnTo>
                  <a:cubicBezTo>
                    <a:pt x="122" y="1454"/>
                    <a:pt x="206" y="1012"/>
                    <a:pt x="275" y="579"/>
                  </a:cubicBezTo>
                  <a:cubicBezTo>
                    <a:pt x="305" y="404"/>
                    <a:pt x="328" y="236"/>
                    <a:pt x="358" y="61"/>
                  </a:cubicBezTo>
                  <a:lnTo>
                    <a:pt x="305"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3"/>
            <p:cNvSpPr/>
            <p:nvPr/>
          </p:nvSpPr>
          <p:spPr>
            <a:xfrm>
              <a:off x="7148321" y="1929985"/>
              <a:ext cx="50768" cy="257233"/>
            </a:xfrm>
            <a:custGeom>
              <a:rect b="b" l="l" r="r" t="t"/>
              <a:pathLst>
                <a:path extrusionOk="0" h="4246" w="838">
                  <a:moveTo>
                    <a:pt x="145" y="0"/>
                  </a:moveTo>
                  <a:cubicBezTo>
                    <a:pt x="137" y="160"/>
                    <a:pt x="137" y="320"/>
                    <a:pt x="137" y="487"/>
                  </a:cubicBezTo>
                  <a:cubicBezTo>
                    <a:pt x="130" y="1674"/>
                    <a:pt x="76" y="2869"/>
                    <a:pt x="0" y="4063"/>
                  </a:cubicBezTo>
                  <a:lnTo>
                    <a:pt x="152" y="4246"/>
                  </a:lnTo>
                  <a:cubicBezTo>
                    <a:pt x="274" y="3690"/>
                    <a:pt x="373" y="3135"/>
                    <a:pt x="487" y="2580"/>
                  </a:cubicBezTo>
                  <a:cubicBezTo>
                    <a:pt x="563" y="2214"/>
                    <a:pt x="624" y="1849"/>
                    <a:pt x="677" y="1476"/>
                  </a:cubicBezTo>
                  <a:cubicBezTo>
                    <a:pt x="723" y="1164"/>
                    <a:pt x="776" y="853"/>
                    <a:pt x="837" y="541"/>
                  </a:cubicBezTo>
                  <a:lnTo>
                    <a:pt x="700" y="419"/>
                  </a:lnTo>
                  <a:cubicBezTo>
                    <a:pt x="518" y="274"/>
                    <a:pt x="335" y="137"/>
                    <a:pt x="145"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3"/>
            <p:cNvSpPr/>
            <p:nvPr/>
          </p:nvSpPr>
          <p:spPr>
            <a:xfrm>
              <a:off x="7382476" y="2612577"/>
              <a:ext cx="51677" cy="72154"/>
            </a:xfrm>
            <a:custGeom>
              <a:rect b="b" l="l" r="r" t="t"/>
              <a:pathLst>
                <a:path extrusionOk="0" h="1191" w="853">
                  <a:moveTo>
                    <a:pt x="852" y="1"/>
                  </a:moveTo>
                  <a:cubicBezTo>
                    <a:pt x="586" y="336"/>
                    <a:pt x="305" y="663"/>
                    <a:pt x="0" y="975"/>
                  </a:cubicBezTo>
                  <a:cubicBezTo>
                    <a:pt x="23" y="1036"/>
                    <a:pt x="38" y="1096"/>
                    <a:pt x="61" y="1165"/>
                  </a:cubicBezTo>
                  <a:cubicBezTo>
                    <a:pt x="89" y="1181"/>
                    <a:pt x="117" y="1190"/>
                    <a:pt x="146" y="1190"/>
                  </a:cubicBezTo>
                  <a:cubicBezTo>
                    <a:pt x="240" y="1190"/>
                    <a:pt x="345" y="1101"/>
                    <a:pt x="472" y="876"/>
                  </a:cubicBezTo>
                  <a:cubicBezTo>
                    <a:pt x="624" y="602"/>
                    <a:pt x="753" y="305"/>
                    <a:pt x="85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3"/>
            <p:cNvSpPr/>
            <p:nvPr/>
          </p:nvSpPr>
          <p:spPr>
            <a:xfrm>
              <a:off x="7298083" y="2174257"/>
              <a:ext cx="98265" cy="222217"/>
            </a:xfrm>
            <a:custGeom>
              <a:rect b="b" l="l" r="r" t="t"/>
              <a:pathLst>
                <a:path extrusionOk="0" h="3668" w="1622">
                  <a:moveTo>
                    <a:pt x="1271" y="1"/>
                  </a:moveTo>
                  <a:lnTo>
                    <a:pt x="1264" y="31"/>
                  </a:lnTo>
                  <a:cubicBezTo>
                    <a:pt x="1104" y="541"/>
                    <a:pt x="921" y="1043"/>
                    <a:pt x="739" y="1545"/>
                  </a:cubicBezTo>
                  <a:cubicBezTo>
                    <a:pt x="556" y="2047"/>
                    <a:pt x="397" y="2542"/>
                    <a:pt x="222" y="3036"/>
                  </a:cubicBezTo>
                  <a:cubicBezTo>
                    <a:pt x="153" y="3249"/>
                    <a:pt x="77" y="3462"/>
                    <a:pt x="1" y="3668"/>
                  </a:cubicBezTo>
                  <a:cubicBezTo>
                    <a:pt x="587" y="2641"/>
                    <a:pt x="1135" y="1591"/>
                    <a:pt x="1621" y="510"/>
                  </a:cubicBezTo>
                  <a:cubicBezTo>
                    <a:pt x="1507" y="343"/>
                    <a:pt x="1393" y="168"/>
                    <a:pt x="127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3"/>
            <p:cNvSpPr/>
            <p:nvPr/>
          </p:nvSpPr>
          <p:spPr>
            <a:xfrm>
              <a:off x="7358969" y="2498317"/>
              <a:ext cx="98689" cy="134130"/>
            </a:xfrm>
            <a:custGeom>
              <a:rect b="b" l="l" r="r" t="t"/>
              <a:pathLst>
                <a:path extrusionOk="0" h="2214" w="1629">
                  <a:moveTo>
                    <a:pt x="1628" y="0"/>
                  </a:moveTo>
                  <a:lnTo>
                    <a:pt x="1628" y="0"/>
                  </a:lnTo>
                  <a:cubicBezTo>
                    <a:pt x="1552" y="84"/>
                    <a:pt x="1476" y="167"/>
                    <a:pt x="1400" y="244"/>
                  </a:cubicBezTo>
                  <a:cubicBezTo>
                    <a:pt x="1294" y="365"/>
                    <a:pt x="1195" y="495"/>
                    <a:pt x="1088" y="616"/>
                  </a:cubicBezTo>
                  <a:cubicBezTo>
                    <a:pt x="959" y="768"/>
                    <a:pt x="822" y="905"/>
                    <a:pt x="693" y="1058"/>
                  </a:cubicBezTo>
                  <a:cubicBezTo>
                    <a:pt x="457" y="1324"/>
                    <a:pt x="228" y="1598"/>
                    <a:pt x="0" y="1872"/>
                  </a:cubicBezTo>
                  <a:cubicBezTo>
                    <a:pt x="53" y="1986"/>
                    <a:pt x="107" y="2100"/>
                    <a:pt x="152" y="2214"/>
                  </a:cubicBezTo>
                  <a:cubicBezTo>
                    <a:pt x="594" y="1659"/>
                    <a:pt x="1081" y="1134"/>
                    <a:pt x="1545" y="593"/>
                  </a:cubicBezTo>
                  <a:cubicBezTo>
                    <a:pt x="1575" y="396"/>
                    <a:pt x="1605" y="198"/>
                    <a:pt x="162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3"/>
            <p:cNvSpPr/>
            <p:nvPr/>
          </p:nvSpPr>
          <p:spPr>
            <a:xfrm>
              <a:off x="7315652" y="2228176"/>
              <a:ext cx="123104" cy="273409"/>
            </a:xfrm>
            <a:custGeom>
              <a:rect b="b" l="l" r="r" t="t"/>
              <a:pathLst>
                <a:path extrusionOk="0" h="4513" w="2032">
                  <a:moveTo>
                    <a:pt x="1567" y="1"/>
                  </a:moveTo>
                  <a:lnTo>
                    <a:pt x="1430" y="404"/>
                  </a:lnTo>
                  <a:cubicBezTo>
                    <a:pt x="1080" y="1439"/>
                    <a:pt x="723" y="2466"/>
                    <a:pt x="327" y="3478"/>
                  </a:cubicBezTo>
                  <a:cubicBezTo>
                    <a:pt x="221" y="3752"/>
                    <a:pt x="107" y="4018"/>
                    <a:pt x="0" y="4292"/>
                  </a:cubicBezTo>
                  <a:cubicBezTo>
                    <a:pt x="15" y="4368"/>
                    <a:pt x="30" y="4436"/>
                    <a:pt x="46" y="4512"/>
                  </a:cubicBezTo>
                  <a:cubicBezTo>
                    <a:pt x="487" y="3752"/>
                    <a:pt x="883" y="2953"/>
                    <a:pt x="1301" y="2169"/>
                  </a:cubicBezTo>
                  <a:cubicBezTo>
                    <a:pt x="1537" y="1743"/>
                    <a:pt x="1773" y="1317"/>
                    <a:pt x="2031" y="899"/>
                  </a:cubicBezTo>
                  <a:cubicBezTo>
                    <a:pt x="1894" y="587"/>
                    <a:pt x="1742" y="290"/>
                    <a:pt x="1567"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3"/>
            <p:cNvSpPr/>
            <p:nvPr/>
          </p:nvSpPr>
          <p:spPr>
            <a:xfrm>
              <a:off x="7272275" y="2136453"/>
              <a:ext cx="92267" cy="236999"/>
            </a:xfrm>
            <a:custGeom>
              <a:rect b="b" l="l" r="r" t="t"/>
              <a:pathLst>
                <a:path extrusionOk="0" h="3912" w="1523">
                  <a:moveTo>
                    <a:pt x="1249" y="1"/>
                  </a:moveTo>
                  <a:cubicBezTo>
                    <a:pt x="1096" y="328"/>
                    <a:pt x="959" y="670"/>
                    <a:pt x="845" y="1020"/>
                  </a:cubicBezTo>
                  <a:cubicBezTo>
                    <a:pt x="724" y="1370"/>
                    <a:pt x="617" y="1720"/>
                    <a:pt x="465" y="2063"/>
                  </a:cubicBezTo>
                  <a:cubicBezTo>
                    <a:pt x="305" y="2420"/>
                    <a:pt x="153" y="2785"/>
                    <a:pt x="1" y="3143"/>
                  </a:cubicBezTo>
                  <a:cubicBezTo>
                    <a:pt x="123" y="3386"/>
                    <a:pt x="221" y="3645"/>
                    <a:pt x="298" y="3911"/>
                  </a:cubicBezTo>
                  <a:cubicBezTo>
                    <a:pt x="541" y="3249"/>
                    <a:pt x="754" y="2580"/>
                    <a:pt x="990" y="1926"/>
                  </a:cubicBezTo>
                  <a:cubicBezTo>
                    <a:pt x="1172" y="1416"/>
                    <a:pt x="1370" y="899"/>
                    <a:pt x="1522" y="381"/>
                  </a:cubicBezTo>
                  <a:cubicBezTo>
                    <a:pt x="1446" y="275"/>
                    <a:pt x="1378" y="176"/>
                    <a:pt x="1302" y="69"/>
                  </a:cubicBezTo>
                  <a:lnTo>
                    <a:pt x="1249"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3"/>
            <p:cNvSpPr/>
            <p:nvPr/>
          </p:nvSpPr>
          <p:spPr>
            <a:xfrm>
              <a:off x="7210540" y="2016620"/>
              <a:ext cx="57675" cy="251720"/>
            </a:xfrm>
            <a:custGeom>
              <a:rect b="b" l="l" r="r" t="t"/>
              <a:pathLst>
                <a:path extrusionOk="0" h="4155" w="952">
                  <a:moveTo>
                    <a:pt x="700" y="1"/>
                  </a:moveTo>
                  <a:cubicBezTo>
                    <a:pt x="563" y="708"/>
                    <a:pt x="487" y="1423"/>
                    <a:pt x="312" y="2123"/>
                  </a:cubicBezTo>
                  <a:cubicBezTo>
                    <a:pt x="297" y="2161"/>
                    <a:pt x="289" y="2207"/>
                    <a:pt x="274" y="2245"/>
                  </a:cubicBezTo>
                  <a:cubicBezTo>
                    <a:pt x="213" y="2785"/>
                    <a:pt x="122" y="3318"/>
                    <a:pt x="0" y="3843"/>
                  </a:cubicBezTo>
                  <a:cubicBezTo>
                    <a:pt x="92" y="3942"/>
                    <a:pt x="183" y="4048"/>
                    <a:pt x="282" y="4155"/>
                  </a:cubicBezTo>
                  <a:lnTo>
                    <a:pt x="328" y="3926"/>
                  </a:lnTo>
                  <a:cubicBezTo>
                    <a:pt x="571" y="2717"/>
                    <a:pt x="830" y="1507"/>
                    <a:pt x="951" y="275"/>
                  </a:cubicBezTo>
                  <a:cubicBezTo>
                    <a:pt x="868" y="183"/>
                    <a:pt x="784" y="84"/>
                    <a:pt x="70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3"/>
            <p:cNvSpPr/>
            <p:nvPr/>
          </p:nvSpPr>
          <p:spPr>
            <a:xfrm>
              <a:off x="7334494" y="2392297"/>
              <a:ext cx="127768" cy="179809"/>
            </a:xfrm>
            <a:custGeom>
              <a:rect b="b" l="l" r="r" t="t"/>
              <a:pathLst>
                <a:path extrusionOk="0" h="2968" w="2109">
                  <a:moveTo>
                    <a:pt x="2108" y="0"/>
                  </a:moveTo>
                  <a:cubicBezTo>
                    <a:pt x="1507" y="571"/>
                    <a:pt x="960" y="1187"/>
                    <a:pt x="465" y="1857"/>
                  </a:cubicBezTo>
                  <a:lnTo>
                    <a:pt x="404" y="1948"/>
                  </a:lnTo>
                  <a:cubicBezTo>
                    <a:pt x="275" y="2184"/>
                    <a:pt x="138" y="2412"/>
                    <a:pt x="1" y="2640"/>
                  </a:cubicBezTo>
                  <a:cubicBezTo>
                    <a:pt x="31" y="2754"/>
                    <a:pt x="69" y="2861"/>
                    <a:pt x="100" y="2967"/>
                  </a:cubicBezTo>
                  <a:cubicBezTo>
                    <a:pt x="549" y="2305"/>
                    <a:pt x="1028" y="1659"/>
                    <a:pt x="1515" y="1027"/>
                  </a:cubicBezTo>
                  <a:cubicBezTo>
                    <a:pt x="1713" y="776"/>
                    <a:pt x="1911" y="525"/>
                    <a:pt x="2108" y="274"/>
                  </a:cubicBezTo>
                  <a:lnTo>
                    <a:pt x="210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3"/>
            <p:cNvSpPr/>
            <p:nvPr/>
          </p:nvSpPr>
          <p:spPr>
            <a:xfrm>
              <a:off x="7347398" y="2433311"/>
              <a:ext cx="114380" cy="163694"/>
            </a:xfrm>
            <a:custGeom>
              <a:rect b="b" l="l" r="r" t="t"/>
              <a:pathLst>
                <a:path extrusionOk="0" h="2702" w="1888">
                  <a:moveTo>
                    <a:pt x="1888" y="0"/>
                  </a:moveTo>
                  <a:cubicBezTo>
                    <a:pt x="1416" y="594"/>
                    <a:pt x="952" y="1195"/>
                    <a:pt x="518" y="1811"/>
                  </a:cubicBezTo>
                  <a:cubicBezTo>
                    <a:pt x="343" y="2062"/>
                    <a:pt x="168" y="2313"/>
                    <a:pt x="1" y="2572"/>
                  </a:cubicBezTo>
                  <a:cubicBezTo>
                    <a:pt x="16" y="2595"/>
                    <a:pt x="24" y="2617"/>
                    <a:pt x="39" y="2648"/>
                  </a:cubicBezTo>
                  <a:lnTo>
                    <a:pt x="69" y="2701"/>
                  </a:lnTo>
                  <a:cubicBezTo>
                    <a:pt x="328" y="2397"/>
                    <a:pt x="587" y="2085"/>
                    <a:pt x="861" y="1788"/>
                  </a:cubicBezTo>
                  <a:cubicBezTo>
                    <a:pt x="1097" y="1530"/>
                    <a:pt x="1310" y="1263"/>
                    <a:pt x="1538" y="1012"/>
                  </a:cubicBezTo>
                  <a:cubicBezTo>
                    <a:pt x="1644" y="898"/>
                    <a:pt x="1743" y="784"/>
                    <a:pt x="1850" y="677"/>
                  </a:cubicBezTo>
                  <a:cubicBezTo>
                    <a:pt x="1865" y="502"/>
                    <a:pt x="1873" y="335"/>
                    <a:pt x="1880" y="168"/>
                  </a:cubicBezTo>
                  <a:cubicBezTo>
                    <a:pt x="1880" y="114"/>
                    <a:pt x="1888" y="61"/>
                    <a:pt x="188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3"/>
            <p:cNvSpPr/>
            <p:nvPr/>
          </p:nvSpPr>
          <p:spPr>
            <a:xfrm>
              <a:off x="7393986" y="2320384"/>
              <a:ext cx="67368" cy="121710"/>
            </a:xfrm>
            <a:custGeom>
              <a:rect b="b" l="l" r="r" t="t"/>
              <a:pathLst>
                <a:path extrusionOk="0" h="2009" w="1112">
                  <a:moveTo>
                    <a:pt x="951" y="0"/>
                  </a:moveTo>
                  <a:cubicBezTo>
                    <a:pt x="639" y="670"/>
                    <a:pt x="328" y="1347"/>
                    <a:pt x="0" y="2009"/>
                  </a:cubicBezTo>
                  <a:cubicBezTo>
                    <a:pt x="107" y="1880"/>
                    <a:pt x="221" y="1758"/>
                    <a:pt x="328" y="1644"/>
                  </a:cubicBezTo>
                  <a:cubicBezTo>
                    <a:pt x="579" y="1377"/>
                    <a:pt x="837" y="1111"/>
                    <a:pt x="1111" y="868"/>
                  </a:cubicBezTo>
                  <a:cubicBezTo>
                    <a:pt x="1096" y="700"/>
                    <a:pt x="1073" y="541"/>
                    <a:pt x="1043" y="373"/>
                  </a:cubicBezTo>
                  <a:cubicBezTo>
                    <a:pt x="1020" y="251"/>
                    <a:pt x="989" y="122"/>
                    <a:pt x="951"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3"/>
            <p:cNvSpPr/>
            <p:nvPr/>
          </p:nvSpPr>
          <p:spPr>
            <a:xfrm>
              <a:off x="7342794" y="2578954"/>
              <a:ext cx="43438" cy="103778"/>
            </a:xfrm>
            <a:custGeom>
              <a:rect b="b" l="l" r="r" t="t"/>
              <a:pathLst>
                <a:path extrusionOk="0" h="1713" w="717">
                  <a:moveTo>
                    <a:pt x="1" y="0"/>
                  </a:moveTo>
                  <a:cubicBezTo>
                    <a:pt x="85" y="267"/>
                    <a:pt x="168" y="533"/>
                    <a:pt x="267" y="792"/>
                  </a:cubicBezTo>
                  <a:cubicBezTo>
                    <a:pt x="389" y="1119"/>
                    <a:pt x="518" y="1598"/>
                    <a:pt x="716" y="1712"/>
                  </a:cubicBezTo>
                  <a:cubicBezTo>
                    <a:pt x="571" y="1203"/>
                    <a:pt x="366" y="708"/>
                    <a:pt x="115" y="236"/>
                  </a:cubicBezTo>
                  <a:cubicBezTo>
                    <a:pt x="77" y="168"/>
                    <a:pt x="39" y="84"/>
                    <a:pt x="1" y="0"/>
                  </a:cubicBezTo>
                  <a:close/>
                </a:path>
              </a:pathLst>
            </a:custGeom>
            <a:solidFill>
              <a:srgbClr val="ADB58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3"/>
            <p:cNvSpPr/>
            <p:nvPr/>
          </p:nvSpPr>
          <p:spPr>
            <a:xfrm>
              <a:off x="7258038" y="2301482"/>
              <a:ext cx="217552" cy="1141495"/>
            </a:xfrm>
            <a:custGeom>
              <a:rect b="b" l="l" r="r" t="t"/>
              <a:pathLst>
                <a:path extrusionOk="0" h="18842" w="3591">
                  <a:moveTo>
                    <a:pt x="1" y="0"/>
                  </a:moveTo>
                  <a:cubicBezTo>
                    <a:pt x="0" y="0"/>
                    <a:pt x="4" y="16"/>
                    <a:pt x="15" y="46"/>
                  </a:cubicBezTo>
                  <a:cubicBezTo>
                    <a:pt x="8" y="16"/>
                    <a:pt x="2" y="0"/>
                    <a:pt x="1" y="0"/>
                  </a:cubicBezTo>
                  <a:close/>
                  <a:moveTo>
                    <a:pt x="15" y="46"/>
                  </a:moveTo>
                  <a:cubicBezTo>
                    <a:pt x="198" y="662"/>
                    <a:pt x="365" y="1279"/>
                    <a:pt x="548" y="1887"/>
                  </a:cubicBezTo>
                  <a:cubicBezTo>
                    <a:pt x="730" y="2496"/>
                    <a:pt x="928" y="3105"/>
                    <a:pt x="1111" y="3713"/>
                  </a:cubicBezTo>
                  <a:cubicBezTo>
                    <a:pt x="1484" y="4900"/>
                    <a:pt x="1856" y="6087"/>
                    <a:pt x="2184" y="7297"/>
                  </a:cubicBezTo>
                  <a:cubicBezTo>
                    <a:pt x="2518" y="8499"/>
                    <a:pt x="2785" y="9723"/>
                    <a:pt x="2990" y="10956"/>
                  </a:cubicBezTo>
                  <a:cubicBezTo>
                    <a:pt x="3188" y="12158"/>
                    <a:pt x="3294" y="13383"/>
                    <a:pt x="3287" y="14600"/>
                  </a:cubicBezTo>
                  <a:cubicBezTo>
                    <a:pt x="3287" y="15825"/>
                    <a:pt x="3150" y="17042"/>
                    <a:pt x="2876" y="18237"/>
                  </a:cubicBezTo>
                  <a:cubicBezTo>
                    <a:pt x="2838" y="18389"/>
                    <a:pt x="2807" y="18533"/>
                    <a:pt x="2785" y="18686"/>
                  </a:cubicBezTo>
                  <a:cubicBezTo>
                    <a:pt x="2756" y="18779"/>
                    <a:pt x="2829" y="18841"/>
                    <a:pt x="2902" y="18841"/>
                  </a:cubicBezTo>
                  <a:cubicBezTo>
                    <a:pt x="2947" y="18841"/>
                    <a:pt x="2992" y="18817"/>
                    <a:pt x="3013" y="18762"/>
                  </a:cubicBezTo>
                  <a:cubicBezTo>
                    <a:pt x="3112" y="18473"/>
                    <a:pt x="3188" y="18176"/>
                    <a:pt x="3241" y="17879"/>
                  </a:cubicBezTo>
                  <a:cubicBezTo>
                    <a:pt x="3310" y="17567"/>
                    <a:pt x="3355" y="17263"/>
                    <a:pt x="3401" y="16951"/>
                  </a:cubicBezTo>
                  <a:cubicBezTo>
                    <a:pt x="3484" y="16350"/>
                    <a:pt x="3538" y="15741"/>
                    <a:pt x="3561" y="15125"/>
                  </a:cubicBezTo>
                  <a:cubicBezTo>
                    <a:pt x="3591" y="13893"/>
                    <a:pt x="3515" y="12660"/>
                    <a:pt x="3332" y="11443"/>
                  </a:cubicBezTo>
                  <a:cubicBezTo>
                    <a:pt x="3150" y="10195"/>
                    <a:pt x="2899" y="8963"/>
                    <a:pt x="2572" y="7745"/>
                  </a:cubicBezTo>
                  <a:cubicBezTo>
                    <a:pt x="2252" y="6528"/>
                    <a:pt x="1879" y="5326"/>
                    <a:pt x="1499" y="4124"/>
                  </a:cubicBezTo>
                  <a:cubicBezTo>
                    <a:pt x="1309" y="3523"/>
                    <a:pt x="1103" y="2922"/>
                    <a:pt x="905" y="2321"/>
                  </a:cubicBezTo>
                  <a:cubicBezTo>
                    <a:pt x="708" y="1705"/>
                    <a:pt x="479" y="1096"/>
                    <a:pt x="266" y="480"/>
                  </a:cubicBezTo>
                  <a:cubicBezTo>
                    <a:pt x="213" y="328"/>
                    <a:pt x="68" y="191"/>
                    <a:pt x="15" y="46"/>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6" name="Google Shape;736;p3"/>
          <p:cNvGrpSpPr/>
          <p:nvPr/>
        </p:nvGrpSpPr>
        <p:grpSpPr>
          <a:xfrm>
            <a:off x="7912867" y="4017581"/>
            <a:ext cx="941636" cy="1614897"/>
            <a:chOff x="6828916" y="2896791"/>
            <a:chExt cx="768431" cy="1317853"/>
          </a:xfrm>
        </p:grpSpPr>
        <p:sp>
          <p:nvSpPr>
            <p:cNvPr id="737" name="Google Shape;737;p3"/>
            <p:cNvSpPr/>
            <p:nvPr/>
          </p:nvSpPr>
          <p:spPr>
            <a:xfrm>
              <a:off x="6828916" y="3057215"/>
              <a:ext cx="686824" cy="1157429"/>
            </a:xfrm>
            <a:custGeom>
              <a:rect b="b" l="l" r="r" t="t"/>
              <a:pathLst>
                <a:path extrusionOk="0" h="19105" w="11337">
                  <a:moveTo>
                    <a:pt x="3066" y="2085"/>
                  </a:moveTo>
                  <a:cubicBezTo>
                    <a:pt x="3064" y="2260"/>
                    <a:pt x="3059" y="2435"/>
                    <a:pt x="3059" y="2610"/>
                  </a:cubicBezTo>
                  <a:cubicBezTo>
                    <a:pt x="3059" y="2432"/>
                    <a:pt x="3059" y="2258"/>
                    <a:pt x="3066" y="2085"/>
                  </a:cubicBezTo>
                  <a:close/>
                  <a:moveTo>
                    <a:pt x="3303" y="5387"/>
                  </a:moveTo>
                  <a:lnTo>
                    <a:pt x="3310" y="5395"/>
                  </a:lnTo>
                  <a:cubicBezTo>
                    <a:pt x="3333" y="5554"/>
                    <a:pt x="3364" y="5707"/>
                    <a:pt x="3386" y="5866"/>
                  </a:cubicBezTo>
                  <a:cubicBezTo>
                    <a:pt x="3356" y="5699"/>
                    <a:pt x="3333" y="5539"/>
                    <a:pt x="3303" y="5387"/>
                  </a:cubicBezTo>
                  <a:close/>
                  <a:moveTo>
                    <a:pt x="4725" y="7943"/>
                  </a:moveTo>
                  <a:cubicBezTo>
                    <a:pt x="4733" y="7943"/>
                    <a:pt x="4748" y="7943"/>
                    <a:pt x="4763" y="7951"/>
                  </a:cubicBezTo>
                  <a:cubicBezTo>
                    <a:pt x="4794" y="7951"/>
                    <a:pt x="4817" y="7966"/>
                    <a:pt x="4840" y="7981"/>
                  </a:cubicBezTo>
                  <a:lnTo>
                    <a:pt x="4885" y="8019"/>
                  </a:lnTo>
                  <a:lnTo>
                    <a:pt x="4885" y="8027"/>
                  </a:lnTo>
                  <a:cubicBezTo>
                    <a:pt x="4916" y="8065"/>
                    <a:pt x="4938" y="8103"/>
                    <a:pt x="4954" y="8149"/>
                  </a:cubicBezTo>
                  <a:cubicBezTo>
                    <a:pt x="4954" y="8171"/>
                    <a:pt x="4961" y="8194"/>
                    <a:pt x="4961" y="8217"/>
                  </a:cubicBezTo>
                  <a:cubicBezTo>
                    <a:pt x="4969" y="8255"/>
                    <a:pt x="4961" y="8301"/>
                    <a:pt x="4946" y="8339"/>
                  </a:cubicBezTo>
                  <a:lnTo>
                    <a:pt x="4885" y="8506"/>
                  </a:lnTo>
                  <a:cubicBezTo>
                    <a:pt x="4878" y="8537"/>
                    <a:pt x="4862" y="8559"/>
                    <a:pt x="4840" y="8582"/>
                  </a:cubicBezTo>
                  <a:cubicBezTo>
                    <a:pt x="4824" y="8605"/>
                    <a:pt x="4802" y="8620"/>
                    <a:pt x="4771" y="8628"/>
                  </a:cubicBezTo>
                  <a:cubicBezTo>
                    <a:pt x="4760" y="8632"/>
                    <a:pt x="4746" y="8634"/>
                    <a:pt x="4732" y="8634"/>
                  </a:cubicBezTo>
                  <a:cubicBezTo>
                    <a:pt x="4718" y="8634"/>
                    <a:pt x="4703" y="8632"/>
                    <a:pt x="4687" y="8628"/>
                  </a:cubicBezTo>
                  <a:cubicBezTo>
                    <a:pt x="4665" y="8628"/>
                    <a:pt x="4634" y="8613"/>
                    <a:pt x="4611" y="8598"/>
                  </a:cubicBezTo>
                  <a:lnTo>
                    <a:pt x="4566" y="8552"/>
                  </a:lnTo>
                  <a:cubicBezTo>
                    <a:pt x="4535" y="8521"/>
                    <a:pt x="4512" y="8483"/>
                    <a:pt x="4497" y="8438"/>
                  </a:cubicBezTo>
                  <a:lnTo>
                    <a:pt x="4482" y="8369"/>
                  </a:lnTo>
                  <a:lnTo>
                    <a:pt x="4482" y="8331"/>
                  </a:lnTo>
                  <a:cubicBezTo>
                    <a:pt x="4482" y="8301"/>
                    <a:pt x="4490" y="8270"/>
                    <a:pt x="4505" y="8240"/>
                  </a:cubicBezTo>
                  <a:cubicBezTo>
                    <a:pt x="4520" y="8179"/>
                    <a:pt x="4543" y="8126"/>
                    <a:pt x="4566" y="8065"/>
                  </a:cubicBezTo>
                  <a:cubicBezTo>
                    <a:pt x="4573" y="8042"/>
                    <a:pt x="4588" y="8012"/>
                    <a:pt x="4611" y="7997"/>
                  </a:cubicBezTo>
                  <a:cubicBezTo>
                    <a:pt x="4634" y="7974"/>
                    <a:pt x="4657" y="7958"/>
                    <a:pt x="4680" y="7951"/>
                  </a:cubicBezTo>
                  <a:cubicBezTo>
                    <a:pt x="4695" y="7951"/>
                    <a:pt x="4710" y="7943"/>
                    <a:pt x="4725" y="7943"/>
                  </a:cubicBezTo>
                  <a:close/>
                  <a:moveTo>
                    <a:pt x="4155" y="8719"/>
                  </a:moveTo>
                  <a:lnTo>
                    <a:pt x="4155" y="8719"/>
                  </a:lnTo>
                  <a:cubicBezTo>
                    <a:pt x="4164" y="8746"/>
                    <a:pt x="4173" y="8778"/>
                    <a:pt x="4183" y="8811"/>
                  </a:cubicBezTo>
                  <a:lnTo>
                    <a:pt x="4183" y="8811"/>
                  </a:lnTo>
                  <a:cubicBezTo>
                    <a:pt x="4173" y="8781"/>
                    <a:pt x="4163" y="8751"/>
                    <a:pt x="4155" y="8719"/>
                  </a:cubicBezTo>
                  <a:close/>
                  <a:moveTo>
                    <a:pt x="4197" y="8851"/>
                  </a:moveTo>
                  <a:cubicBezTo>
                    <a:pt x="4201" y="8861"/>
                    <a:pt x="4204" y="8870"/>
                    <a:pt x="4208" y="8879"/>
                  </a:cubicBezTo>
                  <a:lnTo>
                    <a:pt x="4208" y="8887"/>
                  </a:lnTo>
                  <a:cubicBezTo>
                    <a:pt x="4205" y="8875"/>
                    <a:pt x="4201" y="8863"/>
                    <a:pt x="4197" y="8851"/>
                  </a:cubicBezTo>
                  <a:close/>
                  <a:moveTo>
                    <a:pt x="2938" y="8814"/>
                  </a:moveTo>
                  <a:cubicBezTo>
                    <a:pt x="2958" y="8814"/>
                    <a:pt x="2979" y="8818"/>
                    <a:pt x="2998" y="8826"/>
                  </a:cubicBezTo>
                  <a:cubicBezTo>
                    <a:pt x="3158" y="8902"/>
                    <a:pt x="3310" y="8986"/>
                    <a:pt x="3463" y="9084"/>
                  </a:cubicBezTo>
                  <a:cubicBezTo>
                    <a:pt x="3508" y="9115"/>
                    <a:pt x="3561" y="9153"/>
                    <a:pt x="3607" y="9183"/>
                  </a:cubicBezTo>
                  <a:cubicBezTo>
                    <a:pt x="3660" y="9221"/>
                    <a:pt x="3698" y="9275"/>
                    <a:pt x="3721" y="9336"/>
                  </a:cubicBezTo>
                  <a:cubicBezTo>
                    <a:pt x="3721" y="9343"/>
                    <a:pt x="3721" y="9343"/>
                    <a:pt x="3729" y="9351"/>
                  </a:cubicBezTo>
                  <a:cubicBezTo>
                    <a:pt x="3729" y="9358"/>
                    <a:pt x="3729" y="9366"/>
                    <a:pt x="3736" y="9381"/>
                  </a:cubicBezTo>
                  <a:cubicBezTo>
                    <a:pt x="3736" y="9404"/>
                    <a:pt x="3744" y="9427"/>
                    <a:pt x="3744" y="9457"/>
                  </a:cubicBezTo>
                  <a:cubicBezTo>
                    <a:pt x="3744" y="9488"/>
                    <a:pt x="3744" y="9518"/>
                    <a:pt x="3736" y="9556"/>
                  </a:cubicBezTo>
                  <a:lnTo>
                    <a:pt x="3736" y="9564"/>
                  </a:lnTo>
                  <a:cubicBezTo>
                    <a:pt x="3729" y="9587"/>
                    <a:pt x="3714" y="9602"/>
                    <a:pt x="3698" y="9625"/>
                  </a:cubicBezTo>
                  <a:cubicBezTo>
                    <a:pt x="3683" y="9655"/>
                    <a:pt x="3660" y="9678"/>
                    <a:pt x="3622" y="9685"/>
                  </a:cubicBezTo>
                  <a:cubicBezTo>
                    <a:pt x="3605" y="9693"/>
                    <a:pt x="3586" y="9696"/>
                    <a:pt x="3567" y="9696"/>
                  </a:cubicBezTo>
                  <a:cubicBezTo>
                    <a:pt x="3530" y="9696"/>
                    <a:pt x="3493" y="9683"/>
                    <a:pt x="3463" y="9663"/>
                  </a:cubicBezTo>
                  <a:cubicBezTo>
                    <a:pt x="3364" y="9587"/>
                    <a:pt x="3257" y="9526"/>
                    <a:pt x="3151" y="9472"/>
                  </a:cubicBezTo>
                  <a:cubicBezTo>
                    <a:pt x="3082" y="9434"/>
                    <a:pt x="3014" y="9404"/>
                    <a:pt x="2945" y="9366"/>
                  </a:cubicBezTo>
                  <a:cubicBezTo>
                    <a:pt x="2884" y="9343"/>
                    <a:pt x="2839" y="9297"/>
                    <a:pt x="2808" y="9237"/>
                  </a:cubicBezTo>
                  <a:cubicBezTo>
                    <a:pt x="2793" y="9206"/>
                    <a:pt x="2785" y="9176"/>
                    <a:pt x="2778" y="9153"/>
                  </a:cubicBezTo>
                  <a:cubicBezTo>
                    <a:pt x="2770" y="9122"/>
                    <a:pt x="2763" y="9100"/>
                    <a:pt x="2763" y="9077"/>
                  </a:cubicBezTo>
                  <a:cubicBezTo>
                    <a:pt x="2755" y="9054"/>
                    <a:pt x="2755" y="9031"/>
                    <a:pt x="2763" y="9008"/>
                  </a:cubicBezTo>
                  <a:cubicBezTo>
                    <a:pt x="2763" y="8948"/>
                    <a:pt x="2793" y="8887"/>
                    <a:pt x="2839" y="8849"/>
                  </a:cubicBezTo>
                  <a:cubicBezTo>
                    <a:pt x="2846" y="8841"/>
                    <a:pt x="2861" y="8833"/>
                    <a:pt x="2877" y="8826"/>
                  </a:cubicBezTo>
                  <a:cubicBezTo>
                    <a:pt x="2896" y="8818"/>
                    <a:pt x="2917" y="8814"/>
                    <a:pt x="2938" y="8814"/>
                  </a:cubicBezTo>
                  <a:close/>
                  <a:moveTo>
                    <a:pt x="7100" y="12685"/>
                  </a:moveTo>
                  <a:cubicBezTo>
                    <a:pt x="7107" y="12685"/>
                    <a:pt x="7114" y="12687"/>
                    <a:pt x="7122" y="12691"/>
                  </a:cubicBezTo>
                  <a:cubicBezTo>
                    <a:pt x="7137" y="12691"/>
                    <a:pt x="7152" y="12691"/>
                    <a:pt x="7168" y="12698"/>
                  </a:cubicBezTo>
                  <a:cubicBezTo>
                    <a:pt x="7183" y="12698"/>
                    <a:pt x="7190" y="12706"/>
                    <a:pt x="7206" y="12713"/>
                  </a:cubicBezTo>
                  <a:lnTo>
                    <a:pt x="7213" y="12713"/>
                  </a:lnTo>
                  <a:lnTo>
                    <a:pt x="7228" y="12729"/>
                  </a:lnTo>
                  <a:cubicBezTo>
                    <a:pt x="7251" y="12736"/>
                    <a:pt x="7267" y="12751"/>
                    <a:pt x="7282" y="12767"/>
                  </a:cubicBezTo>
                  <a:lnTo>
                    <a:pt x="7320" y="12820"/>
                  </a:lnTo>
                  <a:cubicBezTo>
                    <a:pt x="7343" y="12858"/>
                    <a:pt x="7358" y="12904"/>
                    <a:pt x="7365" y="12949"/>
                  </a:cubicBezTo>
                  <a:lnTo>
                    <a:pt x="7365" y="13010"/>
                  </a:lnTo>
                  <a:cubicBezTo>
                    <a:pt x="7358" y="13048"/>
                    <a:pt x="7343" y="13086"/>
                    <a:pt x="7320" y="13117"/>
                  </a:cubicBezTo>
                  <a:cubicBezTo>
                    <a:pt x="7305" y="13132"/>
                    <a:pt x="7297" y="13155"/>
                    <a:pt x="7282" y="13170"/>
                  </a:cubicBezTo>
                  <a:lnTo>
                    <a:pt x="7236" y="13261"/>
                  </a:lnTo>
                  <a:cubicBezTo>
                    <a:pt x="7213" y="13307"/>
                    <a:pt x="7168" y="13353"/>
                    <a:pt x="7114" y="13368"/>
                  </a:cubicBezTo>
                  <a:lnTo>
                    <a:pt x="7069" y="13368"/>
                  </a:lnTo>
                  <a:cubicBezTo>
                    <a:pt x="7053" y="13368"/>
                    <a:pt x="7046" y="13360"/>
                    <a:pt x="7031" y="13360"/>
                  </a:cubicBezTo>
                  <a:cubicBezTo>
                    <a:pt x="7008" y="13353"/>
                    <a:pt x="6985" y="13345"/>
                    <a:pt x="6962" y="13330"/>
                  </a:cubicBezTo>
                  <a:cubicBezTo>
                    <a:pt x="6955" y="13330"/>
                    <a:pt x="6955" y="13330"/>
                    <a:pt x="6947" y="13322"/>
                  </a:cubicBezTo>
                  <a:lnTo>
                    <a:pt x="6901" y="13284"/>
                  </a:lnTo>
                  <a:cubicBezTo>
                    <a:pt x="6886" y="13269"/>
                    <a:pt x="6879" y="13254"/>
                    <a:pt x="6871" y="13238"/>
                  </a:cubicBezTo>
                  <a:cubicBezTo>
                    <a:pt x="6848" y="13216"/>
                    <a:pt x="6840" y="13193"/>
                    <a:pt x="6825" y="13162"/>
                  </a:cubicBezTo>
                  <a:lnTo>
                    <a:pt x="6810" y="13094"/>
                  </a:lnTo>
                  <a:cubicBezTo>
                    <a:pt x="6810" y="13056"/>
                    <a:pt x="6810" y="13018"/>
                    <a:pt x="6825" y="12980"/>
                  </a:cubicBezTo>
                  <a:cubicBezTo>
                    <a:pt x="6833" y="12965"/>
                    <a:pt x="6840" y="12957"/>
                    <a:pt x="6848" y="12942"/>
                  </a:cubicBezTo>
                  <a:cubicBezTo>
                    <a:pt x="6863" y="12911"/>
                    <a:pt x="6886" y="12873"/>
                    <a:pt x="6901" y="12843"/>
                  </a:cubicBezTo>
                  <a:cubicBezTo>
                    <a:pt x="6924" y="12812"/>
                    <a:pt x="6947" y="12774"/>
                    <a:pt x="6970" y="12744"/>
                  </a:cubicBezTo>
                  <a:cubicBezTo>
                    <a:pt x="6985" y="12721"/>
                    <a:pt x="7008" y="12706"/>
                    <a:pt x="7031" y="12698"/>
                  </a:cubicBezTo>
                  <a:lnTo>
                    <a:pt x="7038" y="12698"/>
                  </a:lnTo>
                  <a:cubicBezTo>
                    <a:pt x="7053" y="12691"/>
                    <a:pt x="7069" y="12691"/>
                    <a:pt x="7084" y="12691"/>
                  </a:cubicBezTo>
                  <a:cubicBezTo>
                    <a:pt x="7088" y="12687"/>
                    <a:pt x="7093" y="12685"/>
                    <a:pt x="7100" y="12685"/>
                  </a:cubicBezTo>
                  <a:close/>
                  <a:moveTo>
                    <a:pt x="2481" y="13657"/>
                  </a:moveTo>
                  <a:cubicBezTo>
                    <a:pt x="2511" y="13657"/>
                    <a:pt x="2534" y="13672"/>
                    <a:pt x="2557" y="13687"/>
                  </a:cubicBezTo>
                  <a:lnTo>
                    <a:pt x="2565" y="13695"/>
                  </a:lnTo>
                  <a:lnTo>
                    <a:pt x="2595" y="13718"/>
                  </a:lnTo>
                  <a:lnTo>
                    <a:pt x="2603" y="13725"/>
                  </a:lnTo>
                  <a:cubicBezTo>
                    <a:pt x="2618" y="13733"/>
                    <a:pt x="2626" y="13748"/>
                    <a:pt x="2641" y="13756"/>
                  </a:cubicBezTo>
                  <a:lnTo>
                    <a:pt x="2648" y="13771"/>
                  </a:lnTo>
                  <a:lnTo>
                    <a:pt x="2664" y="13794"/>
                  </a:lnTo>
                  <a:lnTo>
                    <a:pt x="2679" y="13817"/>
                  </a:lnTo>
                  <a:cubicBezTo>
                    <a:pt x="2686" y="13824"/>
                    <a:pt x="2686" y="13832"/>
                    <a:pt x="2694" y="13832"/>
                  </a:cubicBezTo>
                  <a:cubicBezTo>
                    <a:pt x="2709" y="13870"/>
                    <a:pt x="2725" y="13900"/>
                    <a:pt x="2732" y="13938"/>
                  </a:cubicBezTo>
                  <a:lnTo>
                    <a:pt x="2732" y="13946"/>
                  </a:lnTo>
                  <a:cubicBezTo>
                    <a:pt x="2740" y="13954"/>
                    <a:pt x="2740" y="13969"/>
                    <a:pt x="2740" y="13976"/>
                  </a:cubicBezTo>
                  <a:lnTo>
                    <a:pt x="2740" y="13992"/>
                  </a:lnTo>
                  <a:cubicBezTo>
                    <a:pt x="2740" y="14007"/>
                    <a:pt x="2740" y="14014"/>
                    <a:pt x="2747" y="14030"/>
                  </a:cubicBezTo>
                  <a:cubicBezTo>
                    <a:pt x="2763" y="14106"/>
                    <a:pt x="2725" y="14182"/>
                    <a:pt x="2664" y="14227"/>
                  </a:cubicBezTo>
                  <a:cubicBezTo>
                    <a:pt x="2639" y="14240"/>
                    <a:pt x="2614" y="14246"/>
                    <a:pt x="2590" y="14246"/>
                  </a:cubicBezTo>
                  <a:cubicBezTo>
                    <a:pt x="2483" y="14246"/>
                    <a:pt x="2378" y="14137"/>
                    <a:pt x="2329" y="14007"/>
                  </a:cubicBezTo>
                  <a:cubicBezTo>
                    <a:pt x="2321" y="13992"/>
                    <a:pt x="2314" y="13976"/>
                    <a:pt x="2314" y="13961"/>
                  </a:cubicBezTo>
                  <a:cubicBezTo>
                    <a:pt x="2314" y="13961"/>
                    <a:pt x="2314" y="13954"/>
                    <a:pt x="2314" y="13954"/>
                  </a:cubicBezTo>
                  <a:cubicBezTo>
                    <a:pt x="2306" y="13938"/>
                    <a:pt x="2306" y="13923"/>
                    <a:pt x="2306" y="13916"/>
                  </a:cubicBezTo>
                  <a:lnTo>
                    <a:pt x="2306" y="13900"/>
                  </a:lnTo>
                  <a:lnTo>
                    <a:pt x="2306" y="13862"/>
                  </a:lnTo>
                  <a:lnTo>
                    <a:pt x="2306" y="13847"/>
                  </a:lnTo>
                  <a:cubicBezTo>
                    <a:pt x="2298" y="13839"/>
                    <a:pt x="2298" y="13824"/>
                    <a:pt x="2306" y="13817"/>
                  </a:cubicBezTo>
                  <a:cubicBezTo>
                    <a:pt x="2306" y="13809"/>
                    <a:pt x="2306" y="13801"/>
                    <a:pt x="2306" y="13801"/>
                  </a:cubicBezTo>
                  <a:cubicBezTo>
                    <a:pt x="2306" y="13786"/>
                    <a:pt x="2306" y="13779"/>
                    <a:pt x="2314" y="13771"/>
                  </a:cubicBezTo>
                  <a:cubicBezTo>
                    <a:pt x="2314" y="13763"/>
                    <a:pt x="2314" y="13756"/>
                    <a:pt x="2314" y="13756"/>
                  </a:cubicBezTo>
                  <a:cubicBezTo>
                    <a:pt x="2321" y="13748"/>
                    <a:pt x="2321" y="13741"/>
                    <a:pt x="2329" y="13733"/>
                  </a:cubicBezTo>
                  <a:lnTo>
                    <a:pt x="2337" y="13710"/>
                  </a:lnTo>
                  <a:cubicBezTo>
                    <a:pt x="2344" y="13710"/>
                    <a:pt x="2344" y="13702"/>
                    <a:pt x="2352" y="13695"/>
                  </a:cubicBezTo>
                  <a:cubicBezTo>
                    <a:pt x="2367" y="13687"/>
                    <a:pt x="2375" y="13672"/>
                    <a:pt x="2390" y="13672"/>
                  </a:cubicBezTo>
                  <a:cubicBezTo>
                    <a:pt x="2405" y="13664"/>
                    <a:pt x="2413" y="13657"/>
                    <a:pt x="2428" y="13657"/>
                  </a:cubicBezTo>
                  <a:close/>
                  <a:moveTo>
                    <a:pt x="7061" y="16776"/>
                  </a:moveTo>
                  <a:lnTo>
                    <a:pt x="7092" y="16784"/>
                  </a:lnTo>
                  <a:lnTo>
                    <a:pt x="7107" y="16791"/>
                  </a:lnTo>
                  <a:lnTo>
                    <a:pt x="7122" y="16799"/>
                  </a:lnTo>
                  <a:cubicBezTo>
                    <a:pt x="7137" y="16799"/>
                    <a:pt x="7145" y="16807"/>
                    <a:pt x="7152" y="16807"/>
                  </a:cubicBezTo>
                  <a:lnTo>
                    <a:pt x="7160" y="16807"/>
                  </a:lnTo>
                  <a:cubicBezTo>
                    <a:pt x="7206" y="16837"/>
                    <a:pt x="7244" y="16867"/>
                    <a:pt x="7274" y="16913"/>
                  </a:cubicBezTo>
                  <a:cubicBezTo>
                    <a:pt x="7358" y="17020"/>
                    <a:pt x="7388" y="17172"/>
                    <a:pt x="7289" y="17255"/>
                  </a:cubicBezTo>
                  <a:cubicBezTo>
                    <a:pt x="7256" y="17285"/>
                    <a:pt x="7219" y="17298"/>
                    <a:pt x="7182" y="17298"/>
                  </a:cubicBezTo>
                  <a:cubicBezTo>
                    <a:pt x="7073" y="17298"/>
                    <a:pt x="6958" y="17191"/>
                    <a:pt x="6901" y="17073"/>
                  </a:cubicBezTo>
                  <a:cubicBezTo>
                    <a:pt x="6901" y="17065"/>
                    <a:pt x="6894" y="17058"/>
                    <a:pt x="6894" y="17050"/>
                  </a:cubicBezTo>
                  <a:cubicBezTo>
                    <a:pt x="6894" y="17042"/>
                    <a:pt x="6886" y="17035"/>
                    <a:pt x="6886" y="17027"/>
                  </a:cubicBezTo>
                  <a:cubicBezTo>
                    <a:pt x="6879" y="17020"/>
                    <a:pt x="6879" y="17012"/>
                    <a:pt x="6879" y="17004"/>
                  </a:cubicBezTo>
                  <a:cubicBezTo>
                    <a:pt x="6879" y="16997"/>
                    <a:pt x="6879" y="16989"/>
                    <a:pt x="6871" y="16982"/>
                  </a:cubicBezTo>
                  <a:cubicBezTo>
                    <a:pt x="6871" y="16974"/>
                    <a:pt x="6871" y="16966"/>
                    <a:pt x="6871" y="16959"/>
                  </a:cubicBezTo>
                  <a:cubicBezTo>
                    <a:pt x="6871" y="16951"/>
                    <a:pt x="6871" y="16943"/>
                    <a:pt x="6871" y="16936"/>
                  </a:cubicBezTo>
                  <a:cubicBezTo>
                    <a:pt x="6879" y="16936"/>
                    <a:pt x="6879" y="16928"/>
                    <a:pt x="6879" y="16913"/>
                  </a:cubicBezTo>
                  <a:cubicBezTo>
                    <a:pt x="6879" y="16913"/>
                    <a:pt x="6879" y="16905"/>
                    <a:pt x="6879" y="16898"/>
                  </a:cubicBezTo>
                  <a:lnTo>
                    <a:pt x="6886" y="16875"/>
                  </a:lnTo>
                  <a:cubicBezTo>
                    <a:pt x="6894" y="16867"/>
                    <a:pt x="6894" y="16860"/>
                    <a:pt x="6901" y="16860"/>
                  </a:cubicBezTo>
                  <a:cubicBezTo>
                    <a:pt x="6901" y="16852"/>
                    <a:pt x="6901" y="16845"/>
                    <a:pt x="6909" y="16837"/>
                  </a:cubicBezTo>
                  <a:cubicBezTo>
                    <a:pt x="6917" y="16829"/>
                    <a:pt x="6924" y="16814"/>
                    <a:pt x="6939" y="16807"/>
                  </a:cubicBezTo>
                  <a:cubicBezTo>
                    <a:pt x="6947" y="16799"/>
                    <a:pt x="6962" y="16791"/>
                    <a:pt x="6977" y="16784"/>
                  </a:cubicBezTo>
                  <a:cubicBezTo>
                    <a:pt x="6985" y="16784"/>
                    <a:pt x="7000" y="16776"/>
                    <a:pt x="7008" y="16776"/>
                  </a:cubicBezTo>
                  <a:close/>
                  <a:moveTo>
                    <a:pt x="3158" y="1"/>
                  </a:moveTo>
                  <a:lnTo>
                    <a:pt x="3158" y="1"/>
                  </a:lnTo>
                  <a:cubicBezTo>
                    <a:pt x="3151" y="99"/>
                    <a:pt x="3143" y="206"/>
                    <a:pt x="3135" y="305"/>
                  </a:cubicBezTo>
                  <a:cubicBezTo>
                    <a:pt x="3120" y="404"/>
                    <a:pt x="3113" y="503"/>
                    <a:pt x="3105" y="602"/>
                  </a:cubicBezTo>
                  <a:cubicBezTo>
                    <a:pt x="3105" y="503"/>
                    <a:pt x="3113" y="404"/>
                    <a:pt x="3113" y="305"/>
                  </a:cubicBezTo>
                  <a:cubicBezTo>
                    <a:pt x="3120" y="198"/>
                    <a:pt x="3120" y="99"/>
                    <a:pt x="3128" y="1"/>
                  </a:cubicBezTo>
                  <a:lnTo>
                    <a:pt x="3128" y="1"/>
                  </a:lnTo>
                  <a:cubicBezTo>
                    <a:pt x="3120" y="92"/>
                    <a:pt x="3105" y="176"/>
                    <a:pt x="3090" y="267"/>
                  </a:cubicBezTo>
                  <a:cubicBezTo>
                    <a:pt x="3090" y="282"/>
                    <a:pt x="3082" y="305"/>
                    <a:pt x="3082" y="328"/>
                  </a:cubicBezTo>
                  <a:cubicBezTo>
                    <a:pt x="3067" y="396"/>
                    <a:pt x="3059" y="465"/>
                    <a:pt x="3044" y="533"/>
                  </a:cubicBezTo>
                  <a:cubicBezTo>
                    <a:pt x="3044" y="556"/>
                    <a:pt x="3036" y="571"/>
                    <a:pt x="3029" y="594"/>
                  </a:cubicBezTo>
                  <a:cubicBezTo>
                    <a:pt x="3014" y="670"/>
                    <a:pt x="2991" y="746"/>
                    <a:pt x="2976" y="822"/>
                  </a:cubicBezTo>
                  <a:cubicBezTo>
                    <a:pt x="2976" y="830"/>
                    <a:pt x="2976" y="837"/>
                    <a:pt x="2976" y="845"/>
                  </a:cubicBezTo>
                  <a:cubicBezTo>
                    <a:pt x="2945" y="929"/>
                    <a:pt x="2922" y="1020"/>
                    <a:pt x="2892" y="1111"/>
                  </a:cubicBezTo>
                  <a:cubicBezTo>
                    <a:pt x="2831" y="1301"/>
                    <a:pt x="2763" y="1499"/>
                    <a:pt x="2686" y="1689"/>
                  </a:cubicBezTo>
                  <a:cubicBezTo>
                    <a:pt x="2641" y="1804"/>
                    <a:pt x="2595" y="1925"/>
                    <a:pt x="2534" y="2047"/>
                  </a:cubicBezTo>
                  <a:cubicBezTo>
                    <a:pt x="2458" y="2222"/>
                    <a:pt x="2375" y="2397"/>
                    <a:pt x="2291" y="2572"/>
                  </a:cubicBezTo>
                  <a:cubicBezTo>
                    <a:pt x="2222" y="2717"/>
                    <a:pt x="2154" y="2854"/>
                    <a:pt x="2078" y="2990"/>
                  </a:cubicBezTo>
                  <a:cubicBezTo>
                    <a:pt x="2040" y="3082"/>
                    <a:pt x="1994" y="3173"/>
                    <a:pt x="1949" y="3257"/>
                  </a:cubicBezTo>
                  <a:cubicBezTo>
                    <a:pt x="1903" y="3348"/>
                    <a:pt x="1865" y="3432"/>
                    <a:pt x="1819" y="3523"/>
                  </a:cubicBezTo>
                  <a:cubicBezTo>
                    <a:pt x="1766" y="3637"/>
                    <a:pt x="1713" y="3751"/>
                    <a:pt x="1659" y="3865"/>
                  </a:cubicBezTo>
                  <a:cubicBezTo>
                    <a:pt x="1576" y="4040"/>
                    <a:pt x="1492" y="4223"/>
                    <a:pt x="1408" y="4406"/>
                  </a:cubicBezTo>
                  <a:cubicBezTo>
                    <a:pt x="1370" y="4489"/>
                    <a:pt x="1340" y="4573"/>
                    <a:pt x="1302" y="4657"/>
                  </a:cubicBezTo>
                  <a:cubicBezTo>
                    <a:pt x="1189" y="4920"/>
                    <a:pt x="1076" y="5184"/>
                    <a:pt x="978" y="5454"/>
                  </a:cubicBezTo>
                  <a:lnTo>
                    <a:pt x="978" y="5454"/>
                  </a:lnTo>
                  <a:cubicBezTo>
                    <a:pt x="977" y="5452"/>
                    <a:pt x="976" y="5450"/>
                    <a:pt x="975" y="5448"/>
                  </a:cubicBezTo>
                  <a:lnTo>
                    <a:pt x="975" y="5463"/>
                  </a:lnTo>
                  <a:cubicBezTo>
                    <a:pt x="976" y="5460"/>
                    <a:pt x="977" y="5457"/>
                    <a:pt x="978" y="5454"/>
                  </a:cubicBezTo>
                  <a:lnTo>
                    <a:pt x="978" y="5454"/>
                  </a:lnTo>
                  <a:cubicBezTo>
                    <a:pt x="984" y="5469"/>
                    <a:pt x="992" y="5488"/>
                    <a:pt x="1005" y="5501"/>
                  </a:cubicBezTo>
                  <a:cubicBezTo>
                    <a:pt x="1226" y="5904"/>
                    <a:pt x="1530" y="6186"/>
                    <a:pt x="1819" y="6475"/>
                  </a:cubicBezTo>
                  <a:cubicBezTo>
                    <a:pt x="1926" y="6581"/>
                    <a:pt x="2025" y="6680"/>
                    <a:pt x="2123" y="6787"/>
                  </a:cubicBezTo>
                  <a:cubicBezTo>
                    <a:pt x="2139" y="6817"/>
                    <a:pt x="2162" y="6848"/>
                    <a:pt x="2177" y="6878"/>
                  </a:cubicBezTo>
                  <a:lnTo>
                    <a:pt x="2192" y="6901"/>
                  </a:lnTo>
                  <a:cubicBezTo>
                    <a:pt x="2207" y="6924"/>
                    <a:pt x="2222" y="6954"/>
                    <a:pt x="2230" y="6985"/>
                  </a:cubicBezTo>
                  <a:lnTo>
                    <a:pt x="2230" y="6992"/>
                  </a:lnTo>
                  <a:cubicBezTo>
                    <a:pt x="2245" y="7023"/>
                    <a:pt x="2253" y="7053"/>
                    <a:pt x="2253" y="7084"/>
                  </a:cubicBezTo>
                  <a:cubicBezTo>
                    <a:pt x="2253" y="7091"/>
                    <a:pt x="2253" y="7099"/>
                    <a:pt x="2260" y="7106"/>
                  </a:cubicBezTo>
                  <a:cubicBezTo>
                    <a:pt x="2268" y="7137"/>
                    <a:pt x="2268" y="7175"/>
                    <a:pt x="2268" y="7205"/>
                  </a:cubicBezTo>
                  <a:cubicBezTo>
                    <a:pt x="2268" y="7429"/>
                    <a:pt x="2158" y="7633"/>
                    <a:pt x="1964" y="7633"/>
                  </a:cubicBezTo>
                  <a:cubicBezTo>
                    <a:pt x="1954" y="7633"/>
                    <a:pt x="1944" y="7632"/>
                    <a:pt x="1933" y="7631"/>
                  </a:cubicBezTo>
                  <a:lnTo>
                    <a:pt x="1926" y="7631"/>
                  </a:lnTo>
                  <a:cubicBezTo>
                    <a:pt x="1477" y="7570"/>
                    <a:pt x="1020" y="7312"/>
                    <a:pt x="579" y="6962"/>
                  </a:cubicBezTo>
                  <a:cubicBezTo>
                    <a:pt x="549" y="6939"/>
                    <a:pt x="518" y="6916"/>
                    <a:pt x="495" y="6893"/>
                  </a:cubicBezTo>
                  <a:cubicBezTo>
                    <a:pt x="457" y="7015"/>
                    <a:pt x="427" y="7129"/>
                    <a:pt x="396" y="7251"/>
                  </a:cubicBezTo>
                  <a:lnTo>
                    <a:pt x="358" y="7411"/>
                  </a:lnTo>
                  <a:cubicBezTo>
                    <a:pt x="358" y="7434"/>
                    <a:pt x="351" y="7449"/>
                    <a:pt x="343" y="7464"/>
                  </a:cubicBezTo>
                  <a:cubicBezTo>
                    <a:pt x="298" y="7669"/>
                    <a:pt x="252" y="7875"/>
                    <a:pt x="214" y="8088"/>
                  </a:cubicBezTo>
                  <a:cubicBezTo>
                    <a:pt x="214" y="8095"/>
                    <a:pt x="214" y="8111"/>
                    <a:pt x="206" y="8126"/>
                  </a:cubicBezTo>
                  <a:cubicBezTo>
                    <a:pt x="183" y="8225"/>
                    <a:pt x="168" y="8324"/>
                    <a:pt x="153" y="8430"/>
                  </a:cubicBezTo>
                  <a:lnTo>
                    <a:pt x="138" y="8521"/>
                  </a:lnTo>
                  <a:cubicBezTo>
                    <a:pt x="130" y="8582"/>
                    <a:pt x="115" y="8636"/>
                    <a:pt x="107" y="8696"/>
                  </a:cubicBezTo>
                  <a:cubicBezTo>
                    <a:pt x="85" y="8856"/>
                    <a:pt x="69" y="9016"/>
                    <a:pt x="54" y="9176"/>
                  </a:cubicBezTo>
                  <a:cubicBezTo>
                    <a:pt x="54" y="9214"/>
                    <a:pt x="46" y="9252"/>
                    <a:pt x="46" y="9297"/>
                  </a:cubicBezTo>
                  <a:cubicBezTo>
                    <a:pt x="39" y="9366"/>
                    <a:pt x="31" y="9442"/>
                    <a:pt x="24" y="9518"/>
                  </a:cubicBezTo>
                  <a:cubicBezTo>
                    <a:pt x="16" y="9594"/>
                    <a:pt x="16" y="9663"/>
                    <a:pt x="8" y="9731"/>
                  </a:cubicBezTo>
                  <a:lnTo>
                    <a:pt x="8" y="9845"/>
                  </a:lnTo>
                  <a:cubicBezTo>
                    <a:pt x="8" y="9952"/>
                    <a:pt x="1" y="10058"/>
                    <a:pt x="1" y="10172"/>
                  </a:cubicBezTo>
                  <a:cubicBezTo>
                    <a:pt x="62" y="10226"/>
                    <a:pt x="130" y="10271"/>
                    <a:pt x="191" y="10317"/>
                  </a:cubicBezTo>
                  <a:cubicBezTo>
                    <a:pt x="252" y="10363"/>
                    <a:pt x="298" y="10385"/>
                    <a:pt x="351" y="10416"/>
                  </a:cubicBezTo>
                  <a:cubicBezTo>
                    <a:pt x="374" y="10439"/>
                    <a:pt x="404" y="10454"/>
                    <a:pt x="427" y="10469"/>
                  </a:cubicBezTo>
                  <a:cubicBezTo>
                    <a:pt x="571" y="10545"/>
                    <a:pt x="724" y="10621"/>
                    <a:pt x="876" y="10682"/>
                  </a:cubicBezTo>
                  <a:cubicBezTo>
                    <a:pt x="1043" y="10743"/>
                    <a:pt x="1211" y="10796"/>
                    <a:pt x="1386" y="10849"/>
                  </a:cubicBezTo>
                  <a:cubicBezTo>
                    <a:pt x="1994" y="11024"/>
                    <a:pt x="2618" y="11154"/>
                    <a:pt x="3211" y="11626"/>
                  </a:cubicBezTo>
                  <a:lnTo>
                    <a:pt x="3219" y="11633"/>
                  </a:lnTo>
                  <a:cubicBezTo>
                    <a:pt x="3265" y="11671"/>
                    <a:pt x="3303" y="11717"/>
                    <a:pt x="3341" y="11770"/>
                  </a:cubicBezTo>
                  <a:cubicBezTo>
                    <a:pt x="3463" y="11960"/>
                    <a:pt x="3493" y="12188"/>
                    <a:pt x="3432" y="12409"/>
                  </a:cubicBezTo>
                  <a:cubicBezTo>
                    <a:pt x="3417" y="12455"/>
                    <a:pt x="3386" y="12508"/>
                    <a:pt x="3356" y="12546"/>
                  </a:cubicBezTo>
                  <a:lnTo>
                    <a:pt x="3341" y="12561"/>
                  </a:lnTo>
                  <a:lnTo>
                    <a:pt x="3326" y="12577"/>
                  </a:lnTo>
                  <a:cubicBezTo>
                    <a:pt x="3318" y="12584"/>
                    <a:pt x="3303" y="12599"/>
                    <a:pt x="3288" y="12607"/>
                  </a:cubicBezTo>
                  <a:lnTo>
                    <a:pt x="3280" y="12615"/>
                  </a:lnTo>
                  <a:cubicBezTo>
                    <a:pt x="3265" y="12622"/>
                    <a:pt x="3249" y="12630"/>
                    <a:pt x="3227" y="12637"/>
                  </a:cubicBezTo>
                  <a:lnTo>
                    <a:pt x="3219" y="12637"/>
                  </a:lnTo>
                  <a:cubicBezTo>
                    <a:pt x="3196" y="12645"/>
                    <a:pt x="3181" y="12653"/>
                    <a:pt x="3158" y="12653"/>
                  </a:cubicBezTo>
                  <a:lnTo>
                    <a:pt x="3074" y="12653"/>
                  </a:lnTo>
                  <a:cubicBezTo>
                    <a:pt x="2998" y="12645"/>
                    <a:pt x="2930" y="12630"/>
                    <a:pt x="2854" y="12615"/>
                  </a:cubicBezTo>
                  <a:cubicBezTo>
                    <a:pt x="2504" y="12546"/>
                    <a:pt x="2169" y="12440"/>
                    <a:pt x="1842" y="12303"/>
                  </a:cubicBezTo>
                  <a:cubicBezTo>
                    <a:pt x="1774" y="12280"/>
                    <a:pt x="1713" y="12249"/>
                    <a:pt x="1652" y="12227"/>
                  </a:cubicBezTo>
                  <a:cubicBezTo>
                    <a:pt x="1112" y="12006"/>
                    <a:pt x="571" y="11762"/>
                    <a:pt x="69" y="11648"/>
                  </a:cubicBezTo>
                  <a:lnTo>
                    <a:pt x="69" y="11648"/>
                  </a:lnTo>
                  <a:cubicBezTo>
                    <a:pt x="115" y="12044"/>
                    <a:pt x="183" y="12440"/>
                    <a:pt x="267" y="12828"/>
                  </a:cubicBezTo>
                  <a:cubicBezTo>
                    <a:pt x="267" y="12835"/>
                    <a:pt x="275" y="12850"/>
                    <a:pt x="275" y="12858"/>
                  </a:cubicBezTo>
                  <a:cubicBezTo>
                    <a:pt x="290" y="12926"/>
                    <a:pt x="305" y="12995"/>
                    <a:pt x="328" y="13063"/>
                  </a:cubicBezTo>
                  <a:cubicBezTo>
                    <a:pt x="328" y="13086"/>
                    <a:pt x="336" y="13109"/>
                    <a:pt x="343" y="13124"/>
                  </a:cubicBezTo>
                  <a:cubicBezTo>
                    <a:pt x="358" y="13185"/>
                    <a:pt x="374" y="13246"/>
                    <a:pt x="389" y="13307"/>
                  </a:cubicBezTo>
                  <a:lnTo>
                    <a:pt x="412" y="13383"/>
                  </a:lnTo>
                  <a:cubicBezTo>
                    <a:pt x="427" y="13436"/>
                    <a:pt x="442" y="13497"/>
                    <a:pt x="457" y="13550"/>
                  </a:cubicBezTo>
                  <a:lnTo>
                    <a:pt x="473" y="13596"/>
                  </a:lnTo>
                  <a:cubicBezTo>
                    <a:pt x="625" y="14113"/>
                    <a:pt x="823" y="14623"/>
                    <a:pt x="1066" y="15118"/>
                  </a:cubicBezTo>
                  <a:lnTo>
                    <a:pt x="1127" y="15232"/>
                  </a:lnTo>
                  <a:cubicBezTo>
                    <a:pt x="1294" y="15566"/>
                    <a:pt x="1484" y="15886"/>
                    <a:pt x="1697" y="16190"/>
                  </a:cubicBezTo>
                  <a:lnTo>
                    <a:pt x="1720" y="16228"/>
                  </a:lnTo>
                  <a:cubicBezTo>
                    <a:pt x="1789" y="16335"/>
                    <a:pt x="1865" y="16434"/>
                    <a:pt x="1933" y="16533"/>
                  </a:cubicBezTo>
                  <a:lnTo>
                    <a:pt x="1964" y="16563"/>
                  </a:lnTo>
                  <a:cubicBezTo>
                    <a:pt x="2405" y="17157"/>
                    <a:pt x="2930" y="17681"/>
                    <a:pt x="3523" y="18130"/>
                  </a:cubicBezTo>
                  <a:cubicBezTo>
                    <a:pt x="3668" y="17993"/>
                    <a:pt x="3790" y="17841"/>
                    <a:pt x="3889" y="17666"/>
                  </a:cubicBezTo>
                  <a:cubicBezTo>
                    <a:pt x="4064" y="17392"/>
                    <a:pt x="4216" y="17080"/>
                    <a:pt x="4406" y="16829"/>
                  </a:cubicBezTo>
                  <a:cubicBezTo>
                    <a:pt x="4520" y="16685"/>
                    <a:pt x="4649" y="16555"/>
                    <a:pt x="4809" y="16464"/>
                  </a:cubicBezTo>
                  <a:lnTo>
                    <a:pt x="4824" y="16449"/>
                  </a:lnTo>
                  <a:cubicBezTo>
                    <a:pt x="4847" y="16441"/>
                    <a:pt x="4870" y="16426"/>
                    <a:pt x="4885" y="16419"/>
                  </a:cubicBezTo>
                  <a:cubicBezTo>
                    <a:pt x="4923" y="16403"/>
                    <a:pt x="4954" y="16388"/>
                    <a:pt x="4992" y="16373"/>
                  </a:cubicBezTo>
                  <a:lnTo>
                    <a:pt x="5098" y="16380"/>
                  </a:lnTo>
                  <a:lnTo>
                    <a:pt x="5113" y="16380"/>
                  </a:lnTo>
                  <a:cubicBezTo>
                    <a:pt x="5151" y="16380"/>
                    <a:pt x="5190" y="16388"/>
                    <a:pt x="5228" y="16396"/>
                  </a:cubicBezTo>
                  <a:lnTo>
                    <a:pt x="5235" y="16396"/>
                  </a:lnTo>
                  <a:cubicBezTo>
                    <a:pt x="5319" y="16411"/>
                    <a:pt x="5403" y="16434"/>
                    <a:pt x="5479" y="16464"/>
                  </a:cubicBezTo>
                  <a:cubicBezTo>
                    <a:pt x="5600" y="16510"/>
                    <a:pt x="5692" y="16609"/>
                    <a:pt x="5730" y="16730"/>
                  </a:cubicBezTo>
                  <a:cubicBezTo>
                    <a:pt x="5737" y="16951"/>
                    <a:pt x="5661" y="17080"/>
                    <a:pt x="5539" y="17157"/>
                  </a:cubicBezTo>
                  <a:cubicBezTo>
                    <a:pt x="5501" y="17179"/>
                    <a:pt x="5471" y="17195"/>
                    <a:pt x="5433" y="17210"/>
                  </a:cubicBezTo>
                  <a:lnTo>
                    <a:pt x="5425" y="17210"/>
                  </a:lnTo>
                  <a:cubicBezTo>
                    <a:pt x="5395" y="17217"/>
                    <a:pt x="5357" y="17233"/>
                    <a:pt x="5326" y="17240"/>
                  </a:cubicBezTo>
                  <a:cubicBezTo>
                    <a:pt x="5060" y="17309"/>
                    <a:pt x="4733" y="17301"/>
                    <a:pt x="4520" y="17461"/>
                  </a:cubicBezTo>
                  <a:cubicBezTo>
                    <a:pt x="4497" y="17484"/>
                    <a:pt x="4467" y="17506"/>
                    <a:pt x="4436" y="17529"/>
                  </a:cubicBezTo>
                  <a:cubicBezTo>
                    <a:pt x="4414" y="17545"/>
                    <a:pt x="4391" y="17567"/>
                    <a:pt x="4368" y="17590"/>
                  </a:cubicBezTo>
                  <a:lnTo>
                    <a:pt x="4345" y="17605"/>
                  </a:lnTo>
                  <a:cubicBezTo>
                    <a:pt x="4330" y="17628"/>
                    <a:pt x="4307" y="17651"/>
                    <a:pt x="4284" y="17674"/>
                  </a:cubicBezTo>
                  <a:lnTo>
                    <a:pt x="4261" y="17697"/>
                  </a:lnTo>
                  <a:cubicBezTo>
                    <a:pt x="4246" y="17719"/>
                    <a:pt x="4223" y="17735"/>
                    <a:pt x="4200" y="17765"/>
                  </a:cubicBezTo>
                  <a:lnTo>
                    <a:pt x="4193" y="17773"/>
                  </a:lnTo>
                  <a:cubicBezTo>
                    <a:pt x="4155" y="17826"/>
                    <a:pt x="4109" y="17879"/>
                    <a:pt x="4071" y="17933"/>
                  </a:cubicBezTo>
                  <a:cubicBezTo>
                    <a:pt x="4071" y="17940"/>
                    <a:pt x="4064" y="17940"/>
                    <a:pt x="4064" y="17948"/>
                  </a:cubicBezTo>
                  <a:cubicBezTo>
                    <a:pt x="4048" y="17971"/>
                    <a:pt x="4033" y="17993"/>
                    <a:pt x="4018" y="18016"/>
                  </a:cubicBezTo>
                  <a:lnTo>
                    <a:pt x="3995" y="18054"/>
                  </a:lnTo>
                  <a:cubicBezTo>
                    <a:pt x="3987" y="18077"/>
                    <a:pt x="3972" y="18100"/>
                    <a:pt x="3957" y="18123"/>
                  </a:cubicBezTo>
                  <a:lnTo>
                    <a:pt x="3934" y="18168"/>
                  </a:lnTo>
                  <a:cubicBezTo>
                    <a:pt x="3927" y="18191"/>
                    <a:pt x="3911" y="18214"/>
                    <a:pt x="3904" y="18237"/>
                  </a:cubicBezTo>
                  <a:lnTo>
                    <a:pt x="3904" y="18244"/>
                  </a:lnTo>
                  <a:cubicBezTo>
                    <a:pt x="3889" y="18282"/>
                    <a:pt x="3873" y="18313"/>
                    <a:pt x="3858" y="18351"/>
                  </a:cubicBezTo>
                  <a:cubicBezTo>
                    <a:pt x="4109" y="18511"/>
                    <a:pt x="4368" y="18648"/>
                    <a:pt x="4634" y="18769"/>
                  </a:cubicBezTo>
                  <a:cubicBezTo>
                    <a:pt x="4710" y="18800"/>
                    <a:pt x="4779" y="18830"/>
                    <a:pt x="4855" y="18861"/>
                  </a:cubicBezTo>
                  <a:lnTo>
                    <a:pt x="4908" y="18876"/>
                  </a:lnTo>
                  <a:cubicBezTo>
                    <a:pt x="4984" y="18906"/>
                    <a:pt x="5060" y="18929"/>
                    <a:pt x="5129" y="18952"/>
                  </a:cubicBezTo>
                  <a:lnTo>
                    <a:pt x="5174" y="18960"/>
                  </a:lnTo>
                  <a:cubicBezTo>
                    <a:pt x="5235" y="18982"/>
                    <a:pt x="5304" y="18998"/>
                    <a:pt x="5365" y="19013"/>
                  </a:cubicBezTo>
                  <a:lnTo>
                    <a:pt x="5410" y="19028"/>
                  </a:lnTo>
                  <a:cubicBezTo>
                    <a:pt x="5479" y="19043"/>
                    <a:pt x="5555" y="19058"/>
                    <a:pt x="5623" y="19066"/>
                  </a:cubicBezTo>
                  <a:lnTo>
                    <a:pt x="5676" y="19074"/>
                  </a:lnTo>
                  <a:cubicBezTo>
                    <a:pt x="5753" y="19089"/>
                    <a:pt x="5821" y="19097"/>
                    <a:pt x="5897" y="19097"/>
                  </a:cubicBezTo>
                  <a:cubicBezTo>
                    <a:pt x="5943" y="19097"/>
                    <a:pt x="5981" y="19104"/>
                    <a:pt x="6026" y="19104"/>
                  </a:cubicBezTo>
                  <a:lnTo>
                    <a:pt x="6133" y="19104"/>
                  </a:lnTo>
                  <a:cubicBezTo>
                    <a:pt x="7472" y="19097"/>
                    <a:pt x="8446" y="18115"/>
                    <a:pt x="8651" y="16875"/>
                  </a:cubicBezTo>
                  <a:lnTo>
                    <a:pt x="8704" y="16867"/>
                  </a:lnTo>
                  <a:lnTo>
                    <a:pt x="8750" y="16867"/>
                  </a:lnTo>
                  <a:cubicBezTo>
                    <a:pt x="8887" y="16860"/>
                    <a:pt x="9016" y="16837"/>
                    <a:pt x="9146" y="16799"/>
                  </a:cubicBezTo>
                  <a:cubicBezTo>
                    <a:pt x="9184" y="16791"/>
                    <a:pt x="9229" y="16776"/>
                    <a:pt x="9267" y="16768"/>
                  </a:cubicBezTo>
                  <a:lnTo>
                    <a:pt x="9275" y="16768"/>
                  </a:lnTo>
                  <a:cubicBezTo>
                    <a:pt x="9701" y="16624"/>
                    <a:pt x="10089" y="16373"/>
                    <a:pt x="10393" y="16046"/>
                  </a:cubicBezTo>
                  <a:lnTo>
                    <a:pt x="10401" y="16031"/>
                  </a:lnTo>
                  <a:cubicBezTo>
                    <a:pt x="10439" y="15992"/>
                    <a:pt x="10469" y="15962"/>
                    <a:pt x="10500" y="15924"/>
                  </a:cubicBezTo>
                  <a:lnTo>
                    <a:pt x="10523" y="15901"/>
                  </a:lnTo>
                  <a:cubicBezTo>
                    <a:pt x="10553" y="15856"/>
                    <a:pt x="10591" y="15818"/>
                    <a:pt x="10622" y="15772"/>
                  </a:cubicBezTo>
                  <a:cubicBezTo>
                    <a:pt x="10378" y="15673"/>
                    <a:pt x="10120" y="15589"/>
                    <a:pt x="9861" y="15483"/>
                  </a:cubicBezTo>
                  <a:cubicBezTo>
                    <a:pt x="9830" y="15475"/>
                    <a:pt x="9808" y="15468"/>
                    <a:pt x="9785" y="15460"/>
                  </a:cubicBezTo>
                  <a:cubicBezTo>
                    <a:pt x="9709" y="15429"/>
                    <a:pt x="9633" y="15391"/>
                    <a:pt x="9557" y="15353"/>
                  </a:cubicBezTo>
                  <a:cubicBezTo>
                    <a:pt x="9427" y="15293"/>
                    <a:pt x="9336" y="15178"/>
                    <a:pt x="9305" y="15041"/>
                  </a:cubicBezTo>
                  <a:lnTo>
                    <a:pt x="9305" y="15034"/>
                  </a:lnTo>
                  <a:cubicBezTo>
                    <a:pt x="9305" y="15026"/>
                    <a:pt x="9305" y="15003"/>
                    <a:pt x="9305" y="14988"/>
                  </a:cubicBezTo>
                  <a:cubicBezTo>
                    <a:pt x="9302" y="14981"/>
                    <a:pt x="9302" y="14979"/>
                    <a:pt x="9303" y="14979"/>
                  </a:cubicBezTo>
                  <a:lnTo>
                    <a:pt x="9303" y="14979"/>
                  </a:lnTo>
                  <a:cubicBezTo>
                    <a:pt x="9304" y="14979"/>
                    <a:pt x="9305" y="14981"/>
                    <a:pt x="9305" y="14981"/>
                  </a:cubicBezTo>
                  <a:lnTo>
                    <a:pt x="9305" y="14943"/>
                  </a:lnTo>
                  <a:cubicBezTo>
                    <a:pt x="9298" y="14935"/>
                    <a:pt x="9298" y="14935"/>
                    <a:pt x="9305" y="14927"/>
                  </a:cubicBezTo>
                  <a:cubicBezTo>
                    <a:pt x="9305" y="14920"/>
                    <a:pt x="9305" y="14905"/>
                    <a:pt x="9305" y="14897"/>
                  </a:cubicBezTo>
                  <a:cubicBezTo>
                    <a:pt x="9305" y="14889"/>
                    <a:pt x="9305" y="14889"/>
                    <a:pt x="9305" y="14882"/>
                  </a:cubicBezTo>
                  <a:cubicBezTo>
                    <a:pt x="9313" y="14874"/>
                    <a:pt x="9313" y="14859"/>
                    <a:pt x="9321" y="14844"/>
                  </a:cubicBezTo>
                  <a:lnTo>
                    <a:pt x="9321" y="14836"/>
                  </a:lnTo>
                  <a:cubicBezTo>
                    <a:pt x="9321" y="14828"/>
                    <a:pt x="9328" y="14813"/>
                    <a:pt x="9336" y="14806"/>
                  </a:cubicBezTo>
                  <a:lnTo>
                    <a:pt x="9336" y="14798"/>
                  </a:lnTo>
                  <a:cubicBezTo>
                    <a:pt x="9344" y="14783"/>
                    <a:pt x="9351" y="14775"/>
                    <a:pt x="9366" y="14760"/>
                  </a:cubicBezTo>
                  <a:cubicBezTo>
                    <a:pt x="9374" y="14752"/>
                    <a:pt x="9389" y="14737"/>
                    <a:pt x="9397" y="14730"/>
                  </a:cubicBezTo>
                  <a:cubicBezTo>
                    <a:pt x="9427" y="14722"/>
                    <a:pt x="9465" y="14714"/>
                    <a:pt x="9496" y="14707"/>
                  </a:cubicBezTo>
                  <a:lnTo>
                    <a:pt x="9511" y="14707"/>
                  </a:lnTo>
                  <a:cubicBezTo>
                    <a:pt x="9533" y="14706"/>
                    <a:pt x="9556" y="14705"/>
                    <a:pt x="9578" y="14705"/>
                  </a:cubicBezTo>
                  <a:cubicBezTo>
                    <a:pt x="9738" y="14705"/>
                    <a:pt x="9897" y="14729"/>
                    <a:pt x="10043" y="14783"/>
                  </a:cubicBezTo>
                  <a:cubicBezTo>
                    <a:pt x="10173" y="14813"/>
                    <a:pt x="10295" y="14859"/>
                    <a:pt x="10409" y="14905"/>
                  </a:cubicBezTo>
                  <a:cubicBezTo>
                    <a:pt x="10614" y="14979"/>
                    <a:pt x="10805" y="15044"/>
                    <a:pt x="10950" y="15044"/>
                  </a:cubicBezTo>
                  <a:cubicBezTo>
                    <a:pt x="10983" y="15044"/>
                    <a:pt x="11013" y="15041"/>
                    <a:pt x="11040" y="15034"/>
                  </a:cubicBezTo>
                  <a:cubicBezTo>
                    <a:pt x="11063" y="14973"/>
                    <a:pt x="11086" y="14912"/>
                    <a:pt x="11109" y="14851"/>
                  </a:cubicBezTo>
                  <a:cubicBezTo>
                    <a:pt x="11109" y="14844"/>
                    <a:pt x="11116" y="14828"/>
                    <a:pt x="11116" y="14821"/>
                  </a:cubicBezTo>
                  <a:cubicBezTo>
                    <a:pt x="11162" y="14707"/>
                    <a:pt x="11192" y="14577"/>
                    <a:pt x="11223" y="14456"/>
                  </a:cubicBezTo>
                  <a:cubicBezTo>
                    <a:pt x="11299" y="14113"/>
                    <a:pt x="11329" y="13763"/>
                    <a:pt x="11329" y="13413"/>
                  </a:cubicBezTo>
                  <a:lnTo>
                    <a:pt x="11337" y="13413"/>
                  </a:lnTo>
                  <a:cubicBezTo>
                    <a:pt x="11337" y="13345"/>
                    <a:pt x="11337" y="13276"/>
                    <a:pt x="11337" y="13216"/>
                  </a:cubicBezTo>
                  <a:lnTo>
                    <a:pt x="11337" y="13193"/>
                  </a:lnTo>
                  <a:cubicBezTo>
                    <a:pt x="11322" y="12926"/>
                    <a:pt x="11291" y="12660"/>
                    <a:pt x="11246" y="12402"/>
                  </a:cubicBezTo>
                  <a:cubicBezTo>
                    <a:pt x="11238" y="12348"/>
                    <a:pt x="11230" y="12295"/>
                    <a:pt x="11215" y="12242"/>
                  </a:cubicBezTo>
                  <a:cubicBezTo>
                    <a:pt x="11215" y="12234"/>
                    <a:pt x="11215" y="12219"/>
                    <a:pt x="11207" y="12211"/>
                  </a:cubicBezTo>
                  <a:cubicBezTo>
                    <a:pt x="11200" y="12166"/>
                    <a:pt x="11192" y="12112"/>
                    <a:pt x="11177" y="12074"/>
                  </a:cubicBezTo>
                  <a:cubicBezTo>
                    <a:pt x="11177" y="12059"/>
                    <a:pt x="11177" y="12044"/>
                    <a:pt x="11169" y="12036"/>
                  </a:cubicBezTo>
                  <a:cubicBezTo>
                    <a:pt x="11154" y="11983"/>
                    <a:pt x="11147" y="11922"/>
                    <a:pt x="11131" y="11869"/>
                  </a:cubicBezTo>
                  <a:cubicBezTo>
                    <a:pt x="10584" y="12044"/>
                    <a:pt x="10074" y="12325"/>
                    <a:pt x="9633" y="12691"/>
                  </a:cubicBezTo>
                  <a:lnTo>
                    <a:pt x="9617" y="12713"/>
                  </a:lnTo>
                  <a:cubicBezTo>
                    <a:pt x="9579" y="12744"/>
                    <a:pt x="9541" y="12774"/>
                    <a:pt x="9503" y="12812"/>
                  </a:cubicBezTo>
                  <a:lnTo>
                    <a:pt x="9465" y="12850"/>
                  </a:lnTo>
                  <a:lnTo>
                    <a:pt x="9366" y="12942"/>
                  </a:lnTo>
                  <a:lnTo>
                    <a:pt x="9321" y="12995"/>
                  </a:lnTo>
                  <a:cubicBezTo>
                    <a:pt x="9298" y="13018"/>
                    <a:pt x="9267" y="13048"/>
                    <a:pt x="9237" y="13079"/>
                  </a:cubicBezTo>
                  <a:lnTo>
                    <a:pt x="9191" y="13132"/>
                  </a:lnTo>
                  <a:cubicBezTo>
                    <a:pt x="9169" y="13162"/>
                    <a:pt x="9138" y="13193"/>
                    <a:pt x="9115" y="13231"/>
                  </a:cubicBezTo>
                  <a:lnTo>
                    <a:pt x="9070" y="13284"/>
                  </a:lnTo>
                  <a:cubicBezTo>
                    <a:pt x="9032" y="13337"/>
                    <a:pt x="8986" y="13383"/>
                    <a:pt x="8948" y="13436"/>
                  </a:cubicBezTo>
                  <a:cubicBezTo>
                    <a:pt x="8879" y="13406"/>
                    <a:pt x="8819" y="13368"/>
                    <a:pt x="8758" y="13322"/>
                  </a:cubicBezTo>
                  <a:cubicBezTo>
                    <a:pt x="8727" y="13299"/>
                    <a:pt x="8697" y="13269"/>
                    <a:pt x="8666" y="13246"/>
                  </a:cubicBezTo>
                  <a:cubicBezTo>
                    <a:pt x="8628" y="13208"/>
                    <a:pt x="8606" y="13155"/>
                    <a:pt x="8606" y="13101"/>
                  </a:cubicBezTo>
                  <a:cubicBezTo>
                    <a:pt x="8689" y="12698"/>
                    <a:pt x="8910" y="12325"/>
                    <a:pt x="9229" y="12052"/>
                  </a:cubicBezTo>
                  <a:cubicBezTo>
                    <a:pt x="9458" y="11861"/>
                    <a:pt x="9709" y="11686"/>
                    <a:pt x="9967" y="11534"/>
                  </a:cubicBezTo>
                  <a:cubicBezTo>
                    <a:pt x="10264" y="11367"/>
                    <a:pt x="10546" y="11177"/>
                    <a:pt x="10819" y="10979"/>
                  </a:cubicBezTo>
                  <a:cubicBezTo>
                    <a:pt x="10774" y="10849"/>
                    <a:pt x="10713" y="10728"/>
                    <a:pt x="10660" y="10598"/>
                  </a:cubicBezTo>
                  <a:cubicBezTo>
                    <a:pt x="10584" y="10439"/>
                    <a:pt x="10500" y="10279"/>
                    <a:pt x="10409" y="10127"/>
                  </a:cubicBezTo>
                  <a:cubicBezTo>
                    <a:pt x="10355" y="10028"/>
                    <a:pt x="10302" y="9937"/>
                    <a:pt x="10249" y="9845"/>
                  </a:cubicBezTo>
                  <a:lnTo>
                    <a:pt x="10234" y="9822"/>
                  </a:lnTo>
                  <a:lnTo>
                    <a:pt x="10188" y="9762"/>
                  </a:lnTo>
                  <a:cubicBezTo>
                    <a:pt x="10142" y="9685"/>
                    <a:pt x="10097" y="9617"/>
                    <a:pt x="10051" y="9549"/>
                  </a:cubicBezTo>
                  <a:lnTo>
                    <a:pt x="9998" y="9465"/>
                  </a:lnTo>
                  <a:cubicBezTo>
                    <a:pt x="9937" y="9381"/>
                    <a:pt x="9884" y="9305"/>
                    <a:pt x="9830" y="9229"/>
                  </a:cubicBezTo>
                  <a:cubicBezTo>
                    <a:pt x="9800" y="9191"/>
                    <a:pt x="9770" y="9145"/>
                    <a:pt x="9739" y="9107"/>
                  </a:cubicBezTo>
                  <a:lnTo>
                    <a:pt x="9693" y="9039"/>
                  </a:lnTo>
                  <a:cubicBezTo>
                    <a:pt x="9602" y="8925"/>
                    <a:pt x="9518" y="8811"/>
                    <a:pt x="9427" y="8704"/>
                  </a:cubicBezTo>
                  <a:lnTo>
                    <a:pt x="9404" y="8681"/>
                  </a:lnTo>
                  <a:cubicBezTo>
                    <a:pt x="9351" y="8613"/>
                    <a:pt x="9298" y="8537"/>
                    <a:pt x="9237" y="8468"/>
                  </a:cubicBezTo>
                  <a:lnTo>
                    <a:pt x="9169" y="8385"/>
                  </a:lnTo>
                  <a:lnTo>
                    <a:pt x="9009" y="8210"/>
                  </a:lnTo>
                  <a:lnTo>
                    <a:pt x="8956" y="8149"/>
                  </a:lnTo>
                  <a:cubicBezTo>
                    <a:pt x="8864" y="8042"/>
                    <a:pt x="8765" y="7936"/>
                    <a:pt x="8674" y="7829"/>
                  </a:cubicBezTo>
                  <a:lnTo>
                    <a:pt x="8598" y="7745"/>
                  </a:lnTo>
                  <a:cubicBezTo>
                    <a:pt x="8278" y="7966"/>
                    <a:pt x="8043" y="8324"/>
                    <a:pt x="7860" y="8734"/>
                  </a:cubicBezTo>
                  <a:cubicBezTo>
                    <a:pt x="7799" y="8887"/>
                    <a:pt x="7738" y="9039"/>
                    <a:pt x="7693" y="9191"/>
                  </a:cubicBezTo>
                  <a:lnTo>
                    <a:pt x="7693" y="9183"/>
                  </a:lnTo>
                  <a:cubicBezTo>
                    <a:pt x="7510" y="9777"/>
                    <a:pt x="7373" y="10378"/>
                    <a:pt x="7282" y="10986"/>
                  </a:cubicBezTo>
                  <a:cubicBezTo>
                    <a:pt x="7232" y="11215"/>
                    <a:pt x="7120" y="11304"/>
                    <a:pt x="6989" y="11304"/>
                  </a:cubicBezTo>
                  <a:cubicBezTo>
                    <a:pt x="6920" y="11304"/>
                    <a:pt x="6846" y="11280"/>
                    <a:pt x="6772" y="11238"/>
                  </a:cubicBezTo>
                  <a:cubicBezTo>
                    <a:pt x="6749" y="11222"/>
                    <a:pt x="6719" y="11207"/>
                    <a:pt x="6696" y="11184"/>
                  </a:cubicBezTo>
                  <a:lnTo>
                    <a:pt x="6673" y="11169"/>
                  </a:lnTo>
                  <a:cubicBezTo>
                    <a:pt x="6658" y="11154"/>
                    <a:pt x="6635" y="11131"/>
                    <a:pt x="6612" y="11116"/>
                  </a:cubicBezTo>
                  <a:cubicBezTo>
                    <a:pt x="6468" y="10979"/>
                    <a:pt x="6354" y="10811"/>
                    <a:pt x="6293" y="10629"/>
                  </a:cubicBezTo>
                  <a:cubicBezTo>
                    <a:pt x="6262" y="10560"/>
                    <a:pt x="6247" y="10484"/>
                    <a:pt x="6247" y="10408"/>
                  </a:cubicBezTo>
                  <a:cubicBezTo>
                    <a:pt x="6285" y="9975"/>
                    <a:pt x="6437" y="9564"/>
                    <a:pt x="6681" y="9206"/>
                  </a:cubicBezTo>
                  <a:lnTo>
                    <a:pt x="6734" y="9130"/>
                  </a:lnTo>
                  <a:lnTo>
                    <a:pt x="6742" y="9115"/>
                  </a:lnTo>
                  <a:cubicBezTo>
                    <a:pt x="6955" y="8841"/>
                    <a:pt x="7190" y="8590"/>
                    <a:pt x="7442" y="8362"/>
                  </a:cubicBezTo>
                  <a:cubicBezTo>
                    <a:pt x="7753" y="8080"/>
                    <a:pt x="8065" y="7791"/>
                    <a:pt x="8301" y="7441"/>
                  </a:cubicBezTo>
                  <a:cubicBezTo>
                    <a:pt x="8103" y="7228"/>
                    <a:pt x="7898" y="7023"/>
                    <a:pt x="7700" y="6817"/>
                  </a:cubicBezTo>
                  <a:lnTo>
                    <a:pt x="7693" y="6810"/>
                  </a:lnTo>
                  <a:lnTo>
                    <a:pt x="7518" y="6635"/>
                  </a:lnTo>
                  <a:cubicBezTo>
                    <a:pt x="7190" y="6308"/>
                    <a:pt x="6856" y="5980"/>
                    <a:pt x="6521" y="5646"/>
                  </a:cubicBezTo>
                  <a:cubicBezTo>
                    <a:pt x="6239" y="5912"/>
                    <a:pt x="5996" y="6254"/>
                    <a:pt x="5745" y="6521"/>
                  </a:cubicBezTo>
                  <a:cubicBezTo>
                    <a:pt x="5699" y="6574"/>
                    <a:pt x="5646" y="6619"/>
                    <a:pt x="5600" y="6665"/>
                  </a:cubicBezTo>
                  <a:lnTo>
                    <a:pt x="5593" y="6665"/>
                  </a:lnTo>
                  <a:cubicBezTo>
                    <a:pt x="5570" y="6688"/>
                    <a:pt x="5539" y="6711"/>
                    <a:pt x="5517" y="6734"/>
                  </a:cubicBezTo>
                  <a:cubicBezTo>
                    <a:pt x="5486" y="6756"/>
                    <a:pt x="5471" y="6772"/>
                    <a:pt x="5448" y="6787"/>
                  </a:cubicBezTo>
                  <a:lnTo>
                    <a:pt x="5425" y="6794"/>
                  </a:lnTo>
                  <a:cubicBezTo>
                    <a:pt x="5410" y="6810"/>
                    <a:pt x="5387" y="6825"/>
                    <a:pt x="5365" y="6840"/>
                  </a:cubicBezTo>
                  <a:lnTo>
                    <a:pt x="5342" y="6848"/>
                  </a:lnTo>
                  <a:cubicBezTo>
                    <a:pt x="5319" y="6855"/>
                    <a:pt x="5296" y="6871"/>
                    <a:pt x="5266" y="6878"/>
                  </a:cubicBezTo>
                  <a:lnTo>
                    <a:pt x="5250" y="6886"/>
                  </a:lnTo>
                  <a:cubicBezTo>
                    <a:pt x="5228" y="6893"/>
                    <a:pt x="5197" y="6901"/>
                    <a:pt x="5167" y="6909"/>
                  </a:cubicBezTo>
                  <a:cubicBezTo>
                    <a:pt x="5136" y="6916"/>
                    <a:pt x="5098" y="6924"/>
                    <a:pt x="5068" y="6924"/>
                  </a:cubicBezTo>
                  <a:cubicBezTo>
                    <a:pt x="4840" y="6893"/>
                    <a:pt x="4703" y="6825"/>
                    <a:pt x="4642" y="6741"/>
                  </a:cubicBezTo>
                  <a:lnTo>
                    <a:pt x="4634" y="6734"/>
                  </a:lnTo>
                  <a:cubicBezTo>
                    <a:pt x="4627" y="6726"/>
                    <a:pt x="4619" y="6711"/>
                    <a:pt x="4619" y="6703"/>
                  </a:cubicBezTo>
                  <a:lnTo>
                    <a:pt x="4604" y="6688"/>
                  </a:lnTo>
                  <a:cubicBezTo>
                    <a:pt x="4604" y="6680"/>
                    <a:pt x="4604" y="6673"/>
                    <a:pt x="4604" y="6665"/>
                  </a:cubicBezTo>
                  <a:cubicBezTo>
                    <a:pt x="4596" y="6650"/>
                    <a:pt x="4596" y="6642"/>
                    <a:pt x="4596" y="6635"/>
                  </a:cubicBezTo>
                  <a:lnTo>
                    <a:pt x="4596" y="6612"/>
                  </a:lnTo>
                  <a:cubicBezTo>
                    <a:pt x="4596" y="6604"/>
                    <a:pt x="4596" y="6597"/>
                    <a:pt x="4596" y="6589"/>
                  </a:cubicBezTo>
                  <a:cubicBezTo>
                    <a:pt x="4596" y="6574"/>
                    <a:pt x="4596" y="6551"/>
                    <a:pt x="4596" y="6536"/>
                  </a:cubicBezTo>
                  <a:lnTo>
                    <a:pt x="4596" y="6528"/>
                  </a:lnTo>
                  <a:cubicBezTo>
                    <a:pt x="4596" y="6513"/>
                    <a:pt x="4596" y="6490"/>
                    <a:pt x="4604" y="6475"/>
                  </a:cubicBezTo>
                  <a:lnTo>
                    <a:pt x="4604" y="6467"/>
                  </a:lnTo>
                  <a:cubicBezTo>
                    <a:pt x="4611" y="6452"/>
                    <a:pt x="4619" y="6429"/>
                    <a:pt x="4627" y="6414"/>
                  </a:cubicBezTo>
                  <a:cubicBezTo>
                    <a:pt x="4710" y="6231"/>
                    <a:pt x="4817" y="6064"/>
                    <a:pt x="4946" y="5912"/>
                  </a:cubicBezTo>
                  <a:lnTo>
                    <a:pt x="4961" y="5889"/>
                  </a:lnTo>
                  <a:lnTo>
                    <a:pt x="4977" y="5874"/>
                  </a:lnTo>
                  <a:cubicBezTo>
                    <a:pt x="5243" y="5539"/>
                    <a:pt x="5570" y="5166"/>
                    <a:pt x="5722" y="4816"/>
                  </a:cubicBezTo>
                  <a:cubicBezTo>
                    <a:pt x="5387" y="4459"/>
                    <a:pt x="5060" y="4086"/>
                    <a:pt x="4741" y="3690"/>
                  </a:cubicBezTo>
                  <a:cubicBezTo>
                    <a:pt x="4672" y="3607"/>
                    <a:pt x="4604" y="3523"/>
                    <a:pt x="4535" y="3439"/>
                  </a:cubicBezTo>
                  <a:cubicBezTo>
                    <a:pt x="4444" y="3318"/>
                    <a:pt x="4353" y="3196"/>
                    <a:pt x="4261" y="3074"/>
                  </a:cubicBezTo>
                  <a:lnTo>
                    <a:pt x="4193" y="2983"/>
                  </a:lnTo>
                  <a:cubicBezTo>
                    <a:pt x="4140" y="2899"/>
                    <a:pt x="4079" y="2815"/>
                    <a:pt x="4025" y="2732"/>
                  </a:cubicBezTo>
                  <a:cubicBezTo>
                    <a:pt x="3934" y="2602"/>
                    <a:pt x="3851" y="2466"/>
                    <a:pt x="3767" y="2321"/>
                  </a:cubicBezTo>
                  <a:cubicBezTo>
                    <a:pt x="3714" y="2230"/>
                    <a:pt x="3660" y="2123"/>
                    <a:pt x="3607" y="2024"/>
                  </a:cubicBezTo>
                  <a:cubicBezTo>
                    <a:pt x="3531" y="1864"/>
                    <a:pt x="3463" y="1712"/>
                    <a:pt x="3402" y="1545"/>
                  </a:cubicBezTo>
                  <a:lnTo>
                    <a:pt x="3386" y="1492"/>
                  </a:lnTo>
                  <a:lnTo>
                    <a:pt x="3348" y="1393"/>
                  </a:lnTo>
                  <a:cubicBezTo>
                    <a:pt x="3341" y="1370"/>
                    <a:pt x="3333" y="1347"/>
                    <a:pt x="3326" y="1324"/>
                  </a:cubicBezTo>
                  <a:cubicBezTo>
                    <a:pt x="3318" y="1301"/>
                    <a:pt x="3310" y="1263"/>
                    <a:pt x="3303" y="1225"/>
                  </a:cubicBezTo>
                  <a:cubicBezTo>
                    <a:pt x="3288" y="1195"/>
                    <a:pt x="3288" y="1180"/>
                    <a:pt x="3280" y="1157"/>
                  </a:cubicBezTo>
                  <a:cubicBezTo>
                    <a:pt x="3272" y="1111"/>
                    <a:pt x="3257" y="1066"/>
                    <a:pt x="3249" y="1020"/>
                  </a:cubicBezTo>
                  <a:cubicBezTo>
                    <a:pt x="3249" y="997"/>
                    <a:pt x="3234" y="982"/>
                    <a:pt x="3234" y="959"/>
                  </a:cubicBezTo>
                  <a:cubicBezTo>
                    <a:pt x="3227" y="921"/>
                    <a:pt x="3219" y="875"/>
                    <a:pt x="3211" y="837"/>
                  </a:cubicBezTo>
                  <a:cubicBezTo>
                    <a:pt x="3211" y="815"/>
                    <a:pt x="3204" y="799"/>
                    <a:pt x="3204" y="777"/>
                  </a:cubicBezTo>
                  <a:cubicBezTo>
                    <a:pt x="3196" y="738"/>
                    <a:pt x="3189" y="700"/>
                    <a:pt x="3181" y="662"/>
                  </a:cubicBezTo>
                  <a:cubicBezTo>
                    <a:pt x="3181" y="640"/>
                    <a:pt x="3181" y="624"/>
                    <a:pt x="3173" y="602"/>
                  </a:cubicBezTo>
                  <a:cubicBezTo>
                    <a:pt x="3173" y="548"/>
                    <a:pt x="3166" y="487"/>
                    <a:pt x="3158" y="434"/>
                  </a:cubicBezTo>
                  <a:cubicBezTo>
                    <a:pt x="3151" y="290"/>
                    <a:pt x="3151" y="145"/>
                    <a:pt x="3158" y="1"/>
                  </a:cubicBezTo>
                  <a:close/>
                </a:path>
              </a:pathLst>
            </a:custGeom>
            <a:solidFill>
              <a:srgbClr val="50624B">
                <a:alpha val="1137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3"/>
            <p:cNvSpPr/>
            <p:nvPr/>
          </p:nvSpPr>
          <p:spPr>
            <a:xfrm>
              <a:off x="7056164" y="2922599"/>
              <a:ext cx="541183" cy="997976"/>
            </a:xfrm>
            <a:custGeom>
              <a:rect b="b" l="l" r="r" t="t"/>
              <a:pathLst>
                <a:path extrusionOk="0" h="16473" w="8933">
                  <a:moveTo>
                    <a:pt x="2236" y="7535"/>
                  </a:moveTo>
                  <a:cubicBezTo>
                    <a:pt x="2251" y="7535"/>
                    <a:pt x="2264" y="7537"/>
                    <a:pt x="2275" y="7540"/>
                  </a:cubicBezTo>
                  <a:cubicBezTo>
                    <a:pt x="2306" y="7540"/>
                    <a:pt x="2329" y="7556"/>
                    <a:pt x="2351" y="7571"/>
                  </a:cubicBezTo>
                  <a:lnTo>
                    <a:pt x="2397" y="7609"/>
                  </a:lnTo>
                  <a:cubicBezTo>
                    <a:pt x="2428" y="7647"/>
                    <a:pt x="2450" y="7685"/>
                    <a:pt x="2466" y="7731"/>
                  </a:cubicBezTo>
                  <a:cubicBezTo>
                    <a:pt x="2466" y="7754"/>
                    <a:pt x="2473" y="7776"/>
                    <a:pt x="2481" y="7799"/>
                  </a:cubicBezTo>
                  <a:cubicBezTo>
                    <a:pt x="2481" y="7837"/>
                    <a:pt x="2473" y="7883"/>
                    <a:pt x="2458" y="7921"/>
                  </a:cubicBezTo>
                  <a:cubicBezTo>
                    <a:pt x="2443" y="7982"/>
                    <a:pt x="2420" y="8035"/>
                    <a:pt x="2397" y="8096"/>
                  </a:cubicBezTo>
                  <a:cubicBezTo>
                    <a:pt x="2390" y="8119"/>
                    <a:pt x="2374" y="8142"/>
                    <a:pt x="2351" y="8164"/>
                  </a:cubicBezTo>
                  <a:cubicBezTo>
                    <a:pt x="2336" y="8187"/>
                    <a:pt x="2313" y="8202"/>
                    <a:pt x="2283" y="8210"/>
                  </a:cubicBezTo>
                  <a:cubicBezTo>
                    <a:pt x="2272" y="8214"/>
                    <a:pt x="2258" y="8216"/>
                    <a:pt x="2244" y="8216"/>
                  </a:cubicBezTo>
                  <a:cubicBezTo>
                    <a:pt x="2230" y="8216"/>
                    <a:pt x="2215" y="8214"/>
                    <a:pt x="2199" y="8210"/>
                  </a:cubicBezTo>
                  <a:cubicBezTo>
                    <a:pt x="2177" y="8210"/>
                    <a:pt x="2146" y="8195"/>
                    <a:pt x="2123" y="8180"/>
                  </a:cubicBezTo>
                  <a:lnTo>
                    <a:pt x="2078" y="8142"/>
                  </a:lnTo>
                  <a:cubicBezTo>
                    <a:pt x="2047" y="8111"/>
                    <a:pt x="2024" y="8065"/>
                    <a:pt x="2009" y="8020"/>
                  </a:cubicBezTo>
                  <a:cubicBezTo>
                    <a:pt x="2009" y="7997"/>
                    <a:pt x="2002" y="7974"/>
                    <a:pt x="2002" y="7951"/>
                  </a:cubicBezTo>
                  <a:cubicBezTo>
                    <a:pt x="1994" y="7906"/>
                    <a:pt x="2002" y="7868"/>
                    <a:pt x="2017" y="7822"/>
                  </a:cubicBezTo>
                  <a:lnTo>
                    <a:pt x="2078" y="7655"/>
                  </a:lnTo>
                  <a:cubicBezTo>
                    <a:pt x="2085" y="7624"/>
                    <a:pt x="2108" y="7601"/>
                    <a:pt x="2131" y="7586"/>
                  </a:cubicBezTo>
                  <a:cubicBezTo>
                    <a:pt x="2146" y="7563"/>
                    <a:pt x="2169" y="7548"/>
                    <a:pt x="2192" y="7540"/>
                  </a:cubicBezTo>
                  <a:cubicBezTo>
                    <a:pt x="2207" y="7537"/>
                    <a:pt x="2222" y="7535"/>
                    <a:pt x="2236" y="7535"/>
                  </a:cubicBezTo>
                  <a:close/>
                  <a:moveTo>
                    <a:pt x="4634" y="12273"/>
                  </a:moveTo>
                  <a:cubicBezTo>
                    <a:pt x="4664" y="12273"/>
                    <a:pt x="4695" y="12288"/>
                    <a:pt x="4718" y="12303"/>
                  </a:cubicBezTo>
                  <a:cubicBezTo>
                    <a:pt x="4748" y="12318"/>
                    <a:pt x="4771" y="12334"/>
                    <a:pt x="4794" y="12356"/>
                  </a:cubicBezTo>
                  <a:cubicBezTo>
                    <a:pt x="4809" y="12379"/>
                    <a:pt x="4824" y="12394"/>
                    <a:pt x="4839" y="12417"/>
                  </a:cubicBezTo>
                  <a:cubicBezTo>
                    <a:pt x="4855" y="12455"/>
                    <a:pt x="4870" y="12493"/>
                    <a:pt x="4877" y="12539"/>
                  </a:cubicBezTo>
                  <a:lnTo>
                    <a:pt x="4877" y="12600"/>
                  </a:lnTo>
                  <a:cubicBezTo>
                    <a:pt x="4870" y="12638"/>
                    <a:pt x="4855" y="12676"/>
                    <a:pt x="4832" y="12706"/>
                  </a:cubicBezTo>
                  <a:cubicBezTo>
                    <a:pt x="4816" y="12722"/>
                    <a:pt x="4809" y="12744"/>
                    <a:pt x="4794" y="12767"/>
                  </a:cubicBezTo>
                  <a:cubicBezTo>
                    <a:pt x="4778" y="12790"/>
                    <a:pt x="4763" y="12820"/>
                    <a:pt x="4748" y="12851"/>
                  </a:cubicBezTo>
                  <a:cubicBezTo>
                    <a:pt x="4740" y="12874"/>
                    <a:pt x="4725" y="12897"/>
                    <a:pt x="4702" y="12912"/>
                  </a:cubicBezTo>
                  <a:cubicBezTo>
                    <a:pt x="4680" y="12935"/>
                    <a:pt x="4657" y="12950"/>
                    <a:pt x="4626" y="12957"/>
                  </a:cubicBezTo>
                  <a:cubicBezTo>
                    <a:pt x="4615" y="12961"/>
                    <a:pt x="4602" y="12963"/>
                    <a:pt x="4587" y="12963"/>
                  </a:cubicBezTo>
                  <a:cubicBezTo>
                    <a:pt x="4573" y="12963"/>
                    <a:pt x="4558" y="12961"/>
                    <a:pt x="4543" y="12957"/>
                  </a:cubicBezTo>
                  <a:cubicBezTo>
                    <a:pt x="4512" y="12950"/>
                    <a:pt x="4489" y="12942"/>
                    <a:pt x="4459" y="12919"/>
                  </a:cubicBezTo>
                  <a:lnTo>
                    <a:pt x="4413" y="12881"/>
                  </a:lnTo>
                  <a:cubicBezTo>
                    <a:pt x="4375" y="12843"/>
                    <a:pt x="4352" y="12798"/>
                    <a:pt x="4337" y="12752"/>
                  </a:cubicBezTo>
                  <a:cubicBezTo>
                    <a:pt x="4337" y="12737"/>
                    <a:pt x="4330" y="12714"/>
                    <a:pt x="4322" y="12691"/>
                  </a:cubicBezTo>
                  <a:cubicBezTo>
                    <a:pt x="4322" y="12653"/>
                    <a:pt x="4322" y="12607"/>
                    <a:pt x="4345" y="12569"/>
                  </a:cubicBezTo>
                  <a:cubicBezTo>
                    <a:pt x="4383" y="12486"/>
                    <a:pt x="4428" y="12410"/>
                    <a:pt x="4489" y="12334"/>
                  </a:cubicBezTo>
                  <a:cubicBezTo>
                    <a:pt x="4505" y="12311"/>
                    <a:pt x="4527" y="12295"/>
                    <a:pt x="4558" y="12288"/>
                  </a:cubicBezTo>
                  <a:cubicBezTo>
                    <a:pt x="4581" y="12273"/>
                    <a:pt x="4611" y="12273"/>
                    <a:pt x="4634" y="12273"/>
                  </a:cubicBezTo>
                  <a:close/>
                  <a:moveTo>
                    <a:pt x="693" y="1"/>
                  </a:moveTo>
                  <a:cubicBezTo>
                    <a:pt x="1" y="5890"/>
                    <a:pt x="2420" y="11413"/>
                    <a:pt x="5821" y="15864"/>
                  </a:cubicBezTo>
                  <a:cubicBezTo>
                    <a:pt x="5965" y="16069"/>
                    <a:pt x="6117" y="16267"/>
                    <a:pt x="6270" y="16472"/>
                  </a:cubicBezTo>
                  <a:cubicBezTo>
                    <a:pt x="7046" y="16411"/>
                    <a:pt x="7692" y="15970"/>
                    <a:pt x="8141" y="15377"/>
                  </a:cubicBezTo>
                  <a:cubicBezTo>
                    <a:pt x="7791" y="15232"/>
                    <a:pt x="7426" y="15126"/>
                    <a:pt x="7068" y="14958"/>
                  </a:cubicBezTo>
                  <a:cubicBezTo>
                    <a:pt x="6802" y="14837"/>
                    <a:pt x="6726" y="14479"/>
                    <a:pt x="6924" y="14327"/>
                  </a:cubicBezTo>
                  <a:cubicBezTo>
                    <a:pt x="6991" y="14308"/>
                    <a:pt x="7060" y="14300"/>
                    <a:pt x="7132" y="14300"/>
                  </a:cubicBezTo>
                  <a:cubicBezTo>
                    <a:pt x="7595" y="14300"/>
                    <a:pt x="8143" y="14636"/>
                    <a:pt x="8465" y="14636"/>
                  </a:cubicBezTo>
                  <a:cubicBezTo>
                    <a:pt x="8499" y="14636"/>
                    <a:pt x="8531" y="14632"/>
                    <a:pt x="8560" y="14624"/>
                  </a:cubicBezTo>
                  <a:cubicBezTo>
                    <a:pt x="8636" y="14441"/>
                    <a:pt x="8697" y="14243"/>
                    <a:pt x="8742" y="14053"/>
                  </a:cubicBezTo>
                  <a:cubicBezTo>
                    <a:pt x="8932" y="13186"/>
                    <a:pt x="8864" y="12295"/>
                    <a:pt x="8643" y="11459"/>
                  </a:cubicBezTo>
                  <a:cubicBezTo>
                    <a:pt x="7753" y="11771"/>
                    <a:pt x="7053" y="12227"/>
                    <a:pt x="6467" y="13026"/>
                  </a:cubicBezTo>
                  <a:cubicBezTo>
                    <a:pt x="6467" y="13026"/>
                    <a:pt x="6102" y="12843"/>
                    <a:pt x="6125" y="12691"/>
                  </a:cubicBezTo>
                  <a:cubicBezTo>
                    <a:pt x="6353" y="11519"/>
                    <a:pt x="7525" y="11192"/>
                    <a:pt x="8347" y="10561"/>
                  </a:cubicBezTo>
                  <a:cubicBezTo>
                    <a:pt x="8225" y="10272"/>
                    <a:pt x="8088" y="9983"/>
                    <a:pt x="7928" y="9709"/>
                  </a:cubicBezTo>
                  <a:cubicBezTo>
                    <a:pt x="7441" y="8849"/>
                    <a:pt x="6810" y="8081"/>
                    <a:pt x="6117" y="7327"/>
                  </a:cubicBezTo>
                  <a:cubicBezTo>
                    <a:pt x="5273" y="7921"/>
                    <a:pt x="5007" y="9435"/>
                    <a:pt x="4801" y="10568"/>
                  </a:cubicBezTo>
                  <a:cubicBezTo>
                    <a:pt x="4749" y="10798"/>
                    <a:pt x="4639" y="10889"/>
                    <a:pt x="4508" y="10889"/>
                  </a:cubicBezTo>
                  <a:cubicBezTo>
                    <a:pt x="4199" y="10889"/>
                    <a:pt x="3777" y="10376"/>
                    <a:pt x="3767" y="9990"/>
                  </a:cubicBezTo>
                  <a:cubicBezTo>
                    <a:pt x="3919" y="8469"/>
                    <a:pt x="5144" y="8005"/>
                    <a:pt x="5828" y="7023"/>
                  </a:cubicBezTo>
                  <a:cubicBezTo>
                    <a:pt x="5570" y="6749"/>
                    <a:pt x="5311" y="6483"/>
                    <a:pt x="5045" y="6217"/>
                  </a:cubicBezTo>
                  <a:cubicBezTo>
                    <a:pt x="4718" y="5890"/>
                    <a:pt x="4383" y="5562"/>
                    <a:pt x="4048" y="5228"/>
                  </a:cubicBezTo>
                  <a:cubicBezTo>
                    <a:pt x="3523" y="5722"/>
                    <a:pt x="3120" y="6491"/>
                    <a:pt x="2595" y="6498"/>
                  </a:cubicBezTo>
                  <a:cubicBezTo>
                    <a:pt x="1355" y="6331"/>
                    <a:pt x="2854" y="5266"/>
                    <a:pt x="3249" y="4398"/>
                  </a:cubicBezTo>
                  <a:cubicBezTo>
                    <a:pt x="2732" y="3843"/>
                    <a:pt x="2245" y="3265"/>
                    <a:pt x="1796" y="2656"/>
                  </a:cubicBezTo>
                  <a:cubicBezTo>
                    <a:pt x="1264" y="1926"/>
                    <a:pt x="754" y="1043"/>
                    <a:pt x="693" y="1"/>
                  </a:cubicBezTo>
                  <a:close/>
                </a:path>
              </a:pathLst>
            </a:custGeom>
            <a:solidFill>
              <a:srgbClr val="30412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3"/>
            <p:cNvSpPr/>
            <p:nvPr/>
          </p:nvSpPr>
          <p:spPr>
            <a:xfrm>
              <a:off x="7056164" y="2922599"/>
              <a:ext cx="541183" cy="997976"/>
            </a:xfrm>
            <a:custGeom>
              <a:rect b="b" l="l" r="r" t="t"/>
              <a:pathLst>
                <a:path extrusionOk="0" h="16473" w="8933">
                  <a:moveTo>
                    <a:pt x="2236" y="7535"/>
                  </a:moveTo>
                  <a:cubicBezTo>
                    <a:pt x="2251" y="7535"/>
                    <a:pt x="2264" y="7537"/>
                    <a:pt x="2275" y="7540"/>
                  </a:cubicBezTo>
                  <a:cubicBezTo>
                    <a:pt x="2306" y="7540"/>
                    <a:pt x="2329" y="7556"/>
                    <a:pt x="2351" y="7571"/>
                  </a:cubicBezTo>
                  <a:lnTo>
                    <a:pt x="2397" y="7609"/>
                  </a:lnTo>
                  <a:cubicBezTo>
                    <a:pt x="2428" y="7647"/>
                    <a:pt x="2450" y="7685"/>
                    <a:pt x="2466" y="7731"/>
                  </a:cubicBezTo>
                  <a:cubicBezTo>
                    <a:pt x="2466" y="7754"/>
                    <a:pt x="2473" y="7776"/>
                    <a:pt x="2481" y="7799"/>
                  </a:cubicBezTo>
                  <a:cubicBezTo>
                    <a:pt x="2481" y="7837"/>
                    <a:pt x="2473" y="7883"/>
                    <a:pt x="2458" y="7921"/>
                  </a:cubicBezTo>
                  <a:cubicBezTo>
                    <a:pt x="2443" y="7982"/>
                    <a:pt x="2420" y="8035"/>
                    <a:pt x="2397" y="8096"/>
                  </a:cubicBezTo>
                  <a:cubicBezTo>
                    <a:pt x="2390" y="8119"/>
                    <a:pt x="2374" y="8142"/>
                    <a:pt x="2351" y="8164"/>
                  </a:cubicBezTo>
                  <a:cubicBezTo>
                    <a:pt x="2336" y="8187"/>
                    <a:pt x="2313" y="8202"/>
                    <a:pt x="2283" y="8210"/>
                  </a:cubicBezTo>
                  <a:cubicBezTo>
                    <a:pt x="2272" y="8214"/>
                    <a:pt x="2258" y="8216"/>
                    <a:pt x="2244" y="8216"/>
                  </a:cubicBezTo>
                  <a:cubicBezTo>
                    <a:pt x="2230" y="8216"/>
                    <a:pt x="2215" y="8214"/>
                    <a:pt x="2199" y="8210"/>
                  </a:cubicBezTo>
                  <a:cubicBezTo>
                    <a:pt x="2177" y="8210"/>
                    <a:pt x="2146" y="8195"/>
                    <a:pt x="2123" y="8180"/>
                  </a:cubicBezTo>
                  <a:lnTo>
                    <a:pt x="2078" y="8142"/>
                  </a:lnTo>
                  <a:cubicBezTo>
                    <a:pt x="2047" y="8111"/>
                    <a:pt x="2024" y="8065"/>
                    <a:pt x="2009" y="8020"/>
                  </a:cubicBezTo>
                  <a:cubicBezTo>
                    <a:pt x="2009" y="7997"/>
                    <a:pt x="2002" y="7974"/>
                    <a:pt x="2002" y="7951"/>
                  </a:cubicBezTo>
                  <a:cubicBezTo>
                    <a:pt x="1994" y="7906"/>
                    <a:pt x="2002" y="7868"/>
                    <a:pt x="2017" y="7822"/>
                  </a:cubicBezTo>
                  <a:lnTo>
                    <a:pt x="2078" y="7655"/>
                  </a:lnTo>
                  <a:cubicBezTo>
                    <a:pt x="2085" y="7624"/>
                    <a:pt x="2108" y="7601"/>
                    <a:pt x="2131" y="7586"/>
                  </a:cubicBezTo>
                  <a:cubicBezTo>
                    <a:pt x="2146" y="7563"/>
                    <a:pt x="2169" y="7548"/>
                    <a:pt x="2192" y="7540"/>
                  </a:cubicBezTo>
                  <a:cubicBezTo>
                    <a:pt x="2207" y="7537"/>
                    <a:pt x="2222" y="7535"/>
                    <a:pt x="2236" y="7535"/>
                  </a:cubicBezTo>
                  <a:close/>
                  <a:moveTo>
                    <a:pt x="4634" y="12273"/>
                  </a:moveTo>
                  <a:cubicBezTo>
                    <a:pt x="4664" y="12273"/>
                    <a:pt x="4695" y="12288"/>
                    <a:pt x="4718" y="12303"/>
                  </a:cubicBezTo>
                  <a:cubicBezTo>
                    <a:pt x="4748" y="12318"/>
                    <a:pt x="4771" y="12334"/>
                    <a:pt x="4794" y="12356"/>
                  </a:cubicBezTo>
                  <a:cubicBezTo>
                    <a:pt x="4809" y="12379"/>
                    <a:pt x="4824" y="12394"/>
                    <a:pt x="4839" y="12417"/>
                  </a:cubicBezTo>
                  <a:cubicBezTo>
                    <a:pt x="4855" y="12455"/>
                    <a:pt x="4870" y="12493"/>
                    <a:pt x="4877" y="12539"/>
                  </a:cubicBezTo>
                  <a:lnTo>
                    <a:pt x="4877" y="12600"/>
                  </a:lnTo>
                  <a:cubicBezTo>
                    <a:pt x="4870" y="12638"/>
                    <a:pt x="4855" y="12676"/>
                    <a:pt x="4832" y="12706"/>
                  </a:cubicBezTo>
                  <a:cubicBezTo>
                    <a:pt x="4816" y="12722"/>
                    <a:pt x="4809" y="12744"/>
                    <a:pt x="4794" y="12767"/>
                  </a:cubicBezTo>
                  <a:cubicBezTo>
                    <a:pt x="4778" y="12790"/>
                    <a:pt x="4763" y="12820"/>
                    <a:pt x="4748" y="12851"/>
                  </a:cubicBezTo>
                  <a:cubicBezTo>
                    <a:pt x="4740" y="12874"/>
                    <a:pt x="4725" y="12897"/>
                    <a:pt x="4702" y="12912"/>
                  </a:cubicBezTo>
                  <a:cubicBezTo>
                    <a:pt x="4680" y="12935"/>
                    <a:pt x="4657" y="12950"/>
                    <a:pt x="4626" y="12957"/>
                  </a:cubicBezTo>
                  <a:cubicBezTo>
                    <a:pt x="4615" y="12961"/>
                    <a:pt x="4602" y="12963"/>
                    <a:pt x="4587" y="12963"/>
                  </a:cubicBezTo>
                  <a:cubicBezTo>
                    <a:pt x="4573" y="12963"/>
                    <a:pt x="4558" y="12961"/>
                    <a:pt x="4543" y="12957"/>
                  </a:cubicBezTo>
                  <a:cubicBezTo>
                    <a:pt x="4512" y="12950"/>
                    <a:pt x="4489" y="12942"/>
                    <a:pt x="4459" y="12919"/>
                  </a:cubicBezTo>
                  <a:lnTo>
                    <a:pt x="4413" y="12881"/>
                  </a:lnTo>
                  <a:cubicBezTo>
                    <a:pt x="4375" y="12843"/>
                    <a:pt x="4352" y="12798"/>
                    <a:pt x="4337" y="12752"/>
                  </a:cubicBezTo>
                  <a:cubicBezTo>
                    <a:pt x="4337" y="12737"/>
                    <a:pt x="4330" y="12714"/>
                    <a:pt x="4322" y="12691"/>
                  </a:cubicBezTo>
                  <a:cubicBezTo>
                    <a:pt x="4322" y="12653"/>
                    <a:pt x="4322" y="12607"/>
                    <a:pt x="4345" y="12569"/>
                  </a:cubicBezTo>
                  <a:cubicBezTo>
                    <a:pt x="4383" y="12486"/>
                    <a:pt x="4428" y="12410"/>
                    <a:pt x="4489" y="12334"/>
                  </a:cubicBezTo>
                  <a:cubicBezTo>
                    <a:pt x="4505" y="12311"/>
                    <a:pt x="4527" y="12295"/>
                    <a:pt x="4558" y="12288"/>
                  </a:cubicBezTo>
                  <a:cubicBezTo>
                    <a:pt x="4581" y="12273"/>
                    <a:pt x="4611" y="12273"/>
                    <a:pt x="4634" y="12273"/>
                  </a:cubicBezTo>
                  <a:close/>
                  <a:moveTo>
                    <a:pt x="693" y="1"/>
                  </a:moveTo>
                  <a:cubicBezTo>
                    <a:pt x="1" y="5890"/>
                    <a:pt x="2420" y="11413"/>
                    <a:pt x="5821" y="15864"/>
                  </a:cubicBezTo>
                  <a:cubicBezTo>
                    <a:pt x="5965" y="16069"/>
                    <a:pt x="6117" y="16267"/>
                    <a:pt x="6270" y="16472"/>
                  </a:cubicBezTo>
                  <a:cubicBezTo>
                    <a:pt x="7046" y="16411"/>
                    <a:pt x="7692" y="15970"/>
                    <a:pt x="8141" y="15377"/>
                  </a:cubicBezTo>
                  <a:cubicBezTo>
                    <a:pt x="7791" y="15232"/>
                    <a:pt x="7426" y="15126"/>
                    <a:pt x="7068" y="14958"/>
                  </a:cubicBezTo>
                  <a:cubicBezTo>
                    <a:pt x="6802" y="14837"/>
                    <a:pt x="6726" y="14479"/>
                    <a:pt x="6924" y="14327"/>
                  </a:cubicBezTo>
                  <a:cubicBezTo>
                    <a:pt x="6991" y="14308"/>
                    <a:pt x="7060" y="14300"/>
                    <a:pt x="7132" y="14300"/>
                  </a:cubicBezTo>
                  <a:cubicBezTo>
                    <a:pt x="7595" y="14300"/>
                    <a:pt x="8143" y="14636"/>
                    <a:pt x="8465" y="14636"/>
                  </a:cubicBezTo>
                  <a:cubicBezTo>
                    <a:pt x="8499" y="14636"/>
                    <a:pt x="8531" y="14632"/>
                    <a:pt x="8560" y="14624"/>
                  </a:cubicBezTo>
                  <a:cubicBezTo>
                    <a:pt x="8636" y="14441"/>
                    <a:pt x="8697" y="14243"/>
                    <a:pt x="8742" y="14053"/>
                  </a:cubicBezTo>
                  <a:cubicBezTo>
                    <a:pt x="8932" y="13186"/>
                    <a:pt x="8864" y="12295"/>
                    <a:pt x="8643" y="11459"/>
                  </a:cubicBezTo>
                  <a:cubicBezTo>
                    <a:pt x="7753" y="11771"/>
                    <a:pt x="7053" y="12227"/>
                    <a:pt x="6467" y="13026"/>
                  </a:cubicBezTo>
                  <a:cubicBezTo>
                    <a:pt x="6467" y="13026"/>
                    <a:pt x="6102" y="12843"/>
                    <a:pt x="6125" y="12691"/>
                  </a:cubicBezTo>
                  <a:cubicBezTo>
                    <a:pt x="6353" y="11519"/>
                    <a:pt x="7525" y="11192"/>
                    <a:pt x="8347" y="10561"/>
                  </a:cubicBezTo>
                  <a:cubicBezTo>
                    <a:pt x="8225" y="10272"/>
                    <a:pt x="8088" y="9983"/>
                    <a:pt x="7928" y="9709"/>
                  </a:cubicBezTo>
                  <a:cubicBezTo>
                    <a:pt x="7441" y="8849"/>
                    <a:pt x="6810" y="8081"/>
                    <a:pt x="6117" y="7327"/>
                  </a:cubicBezTo>
                  <a:cubicBezTo>
                    <a:pt x="5273" y="7921"/>
                    <a:pt x="5007" y="9435"/>
                    <a:pt x="4801" y="10568"/>
                  </a:cubicBezTo>
                  <a:cubicBezTo>
                    <a:pt x="4749" y="10798"/>
                    <a:pt x="4639" y="10889"/>
                    <a:pt x="4508" y="10889"/>
                  </a:cubicBezTo>
                  <a:cubicBezTo>
                    <a:pt x="4199" y="10889"/>
                    <a:pt x="3777" y="10376"/>
                    <a:pt x="3767" y="9990"/>
                  </a:cubicBezTo>
                  <a:cubicBezTo>
                    <a:pt x="3919" y="8469"/>
                    <a:pt x="5144" y="8005"/>
                    <a:pt x="5828" y="7023"/>
                  </a:cubicBezTo>
                  <a:cubicBezTo>
                    <a:pt x="5570" y="6749"/>
                    <a:pt x="5311" y="6483"/>
                    <a:pt x="5045" y="6217"/>
                  </a:cubicBezTo>
                  <a:cubicBezTo>
                    <a:pt x="4718" y="5890"/>
                    <a:pt x="4383" y="5562"/>
                    <a:pt x="4048" y="5228"/>
                  </a:cubicBezTo>
                  <a:cubicBezTo>
                    <a:pt x="3523" y="5722"/>
                    <a:pt x="3120" y="6491"/>
                    <a:pt x="2595" y="6498"/>
                  </a:cubicBezTo>
                  <a:cubicBezTo>
                    <a:pt x="1355" y="6331"/>
                    <a:pt x="2854" y="5266"/>
                    <a:pt x="3249" y="4398"/>
                  </a:cubicBezTo>
                  <a:cubicBezTo>
                    <a:pt x="2732" y="3843"/>
                    <a:pt x="2245" y="3265"/>
                    <a:pt x="1796" y="2656"/>
                  </a:cubicBezTo>
                  <a:cubicBezTo>
                    <a:pt x="1264" y="1926"/>
                    <a:pt x="754" y="1043"/>
                    <a:pt x="69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3"/>
            <p:cNvSpPr/>
            <p:nvPr/>
          </p:nvSpPr>
          <p:spPr>
            <a:xfrm>
              <a:off x="7091181" y="2922599"/>
              <a:ext cx="21749" cy="91782"/>
            </a:xfrm>
            <a:custGeom>
              <a:rect b="b" l="l" r="r" t="t"/>
              <a:pathLst>
                <a:path extrusionOk="0" h="1515" w="359">
                  <a:moveTo>
                    <a:pt x="115" y="1"/>
                  </a:moveTo>
                  <a:cubicBezTo>
                    <a:pt x="54" y="503"/>
                    <a:pt x="16" y="1013"/>
                    <a:pt x="1" y="1515"/>
                  </a:cubicBezTo>
                  <a:cubicBezTo>
                    <a:pt x="115" y="1378"/>
                    <a:pt x="237" y="1249"/>
                    <a:pt x="358" y="1119"/>
                  </a:cubicBezTo>
                  <a:cubicBezTo>
                    <a:pt x="221" y="762"/>
                    <a:pt x="138" y="389"/>
                    <a:pt x="11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3"/>
            <p:cNvSpPr/>
            <p:nvPr/>
          </p:nvSpPr>
          <p:spPr>
            <a:xfrm>
              <a:off x="7093968" y="3062304"/>
              <a:ext cx="66883" cy="82089"/>
            </a:xfrm>
            <a:custGeom>
              <a:rect b="b" l="l" r="r" t="t"/>
              <a:pathLst>
                <a:path extrusionOk="0" h="1355" w="1104">
                  <a:moveTo>
                    <a:pt x="936" y="0"/>
                  </a:moveTo>
                  <a:cubicBezTo>
                    <a:pt x="602" y="335"/>
                    <a:pt x="290" y="685"/>
                    <a:pt x="0" y="1058"/>
                  </a:cubicBezTo>
                  <a:cubicBezTo>
                    <a:pt x="8" y="1157"/>
                    <a:pt x="23" y="1256"/>
                    <a:pt x="31" y="1354"/>
                  </a:cubicBezTo>
                  <a:cubicBezTo>
                    <a:pt x="373" y="966"/>
                    <a:pt x="738" y="609"/>
                    <a:pt x="1104" y="251"/>
                  </a:cubicBezTo>
                  <a:cubicBezTo>
                    <a:pt x="1050" y="168"/>
                    <a:pt x="990" y="92"/>
                    <a:pt x="93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3"/>
            <p:cNvSpPr/>
            <p:nvPr/>
          </p:nvSpPr>
          <p:spPr>
            <a:xfrm>
              <a:off x="7099966" y="3100108"/>
              <a:ext cx="98689" cy="124497"/>
            </a:xfrm>
            <a:custGeom>
              <a:rect b="b" l="l" r="r" t="t"/>
              <a:pathLst>
                <a:path extrusionOk="0" h="2055" w="1629">
                  <a:moveTo>
                    <a:pt x="1286" y="0"/>
                  </a:moveTo>
                  <a:cubicBezTo>
                    <a:pt x="830" y="441"/>
                    <a:pt x="404" y="898"/>
                    <a:pt x="0" y="1385"/>
                  </a:cubicBezTo>
                  <a:cubicBezTo>
                    <a:pt x="31" y="1613"/>
                    <a:pt x="61" y="1834"/>
                    <a:pt x="92" y="2054"/>
                  </a:cubicBezTo>
                  <a:cubicBezTo>
                    <a:pt x="563" y="1453"/>
                    <a:pt x="1104" y="951"/>
                    <a:pt x="1628" y="441"/>
                  </a:cubicBezTo>
                  <a:cubicBezTo>
                    <a:pt x="1514" y="297"/>
                    <a:pt x="1400" y="152"/>
                    <a:pt x="128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3"/>
            <p:cNvSpPr/>
            <p:nvPr/>
          </p:nvSpPr>
          <p:spPr>
            <a:xfrm>
              <a:off x="7112870" y="3148454"/>
              <a:ext cx="115288" cy="146186"/>
            </a:xfrm>
            <a:custGeom>
              <a:rect b="b" l="l" r="r" t="t"/>
              <a:pathLst>
                <a:path extrusionOk="0" h="2413" w="1903">
                  <a:moveTo>
                    <a:pt x="1712" y="1"/>
                  </a:moveTo>
                  <a:cubicBezTo>
                    <a:pt x="1119" y="579"/>
                    <a:pt x="503" y="1165"/>
                    <a:pt x="0" y="1888"/>
                  </a:cubicBezTo>
                  <a:cubicBezTo>
                    <a:pt x="31" y="2063"/>
                    <a:pt x="69" y="2238"/>
                    <a:pt x="115" y="2413"/>
                  </a:cubicBezTo>
                  <a:cubicBezTo>
                    <a:pt x="601" y="1561"/>
                    <a:pt x="1256" y="876"/>
                    <a:pt x="1880" y="237"/>
                  </a:cubicBezTo>
                  <a:cubicBezTo>
                    <a:pt x="1887" y="229"/>
                    <a:pt x="1895" y="222"/>
                    <a:pt x="1902" y="222"/>
                  </a:cubicBezTo>
                  <a:cubicBezTo>
                    <a:pt x="1842" y="145"/>
                    <a:pt x="1781" y="77"/>
                    <a:pt x="171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3"/>
            <p:cNvSpPr/>
            <p:nvPr/>
          </p:nvSpPr>
          <p:spPr>
            <a:xfrm>
              <a:off x="7129894" y="3180260"/>
              <a:ext cx="123588" cy="204708"/>
            </a:xfrm>
            <a:custGeom>
              <a:rect b="b" l="l" r="r" t="t"/>
              <a:pathLst>
                <a:path extrusionOk="0" h="3379" w="2040">
                  <a:moveTo>
                    <a:pt x="1903" y="1"/>
                  </a:moveTo>
                  <a:cubicBezTo>
                    <a:pt x="1895" y="46"/>
                    <a:pt x="1872" y="92"/>
                    <a:pt x="1834" y="130"/>
                  </a:cubicBezTo>
                  <a:cubicBezTo>
                    <a:pt x="1173" y="838"/>
                    <a:pt x="465" y="1599"/>
                    <a:pt x="1" y="2580"/>
                  </a:cubicBezTo>
                  <a:cubicBezTo>
                    <a:pt x="69" y="2846"/>
                    <a:pt x="145" y="3113"/>
                    <a:pt x="229" y="3379"/>
                  </a:cubicBezTo>
                  <a:cubicBezTo>
                    <a:pt x="473" y="2945"/>
                    <a:pt x="724" y="2527"/>
                    <a:pt x="990" y="2116"/>
                  </a:cubicBezTo>
                  <a:cubicBezTo>
                    <a:pt x="564" y="1758"/>
                    <a:pt x="1697" y="891"/>
                    <a:pt x="2040" y="145"/>
                  </a:cubicBezTo>
                  <a:lnTo>
                    <a:pt x="1903"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3"/>
            <p:cNvSpPr/>
            <p:nvPr/>
          </p:nvSpPr>
          <p:spPr>
            <a:xfrm>
              <a:off x="7181511" y="3255868"/>
              <a:ext cx="162361" cy="252629"/>
            </a:xfrm>
            <a:custGeom>
              <a:rect b="b" l="l" r="r" t="t"/>
              <a:pathLst>
                <a:path extrusionOk="0" h="4170" w="2680">
                  <a:moveTo>
                    <a:pt x="2245" y="1"/>
                  </a:moveTo>
                  <a:cubicBezTo>
                    <a:pt x="1515" y="807"/>
                    <a:pt x="975" y="1826"/>
                    <a:pt x="457" y="2899"/>
                  </a:cubicBezTo>
                  <a:cubicBezTo>
                    <a:pt x="305" y="3219"/>
                    <a:pt x="146" y="3553"/>
                    <a:pt x="1" y="3888"/>
                  </a:cubicBezTo>
                  <a:cubicBezTo>
                    <a:pt x="39" y="3980"/>
                    <a:pt x="77" y="4078"/>
                    <a:pt x="115" y="4170"/>
                  </a:cubicBezTo>
                  <a:cubicBezTo>
                    <a:pt x="731" y="2663"/>
                    <a:pt x="1614" y="1385"/>
                    <a:pt x="2679" y="427"/>
                  </a:cubicBezTo>
                  <a:cubicBezTo>
                    <a:pt x="2534" y="282"/>
                    <a:pt x="2390" y="145"/>
                    <a:pt x="224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3"/>
            <p:cNvSpPr/>
            <p:nvPr/>
          </p:nvSpPr>
          <p:spPr>
            <a:xfrm>
              <a:off x="7241913" y="3497414"/>
              <a:ext cx="48466" cy="139703"/>
            </a:xfrm>
            <a:custGeom>
              <a:rect b="b" l="l" r="r" t="t"/>
              <a:pathLst>
                <a:path extrusionOk="0" h="2306" w="800">
                  <a:moveTo>
                    <a:pt x="799" y="0"/>
                  </a:moveTo>
                  <a:cubicBezTo>
                    <a:pt x="701" y="206"/>
                    <a:pt x="617" y="419"/>
                    <a:pt x="526" y="632"/>
                  </a:cubicBezTo>
                  <a:cubicBezTo>
                    <a:pt x="328" y="1096"/>
                    <a:pt x="153" y="1575"/>
                    <a:pt x="1" y="2062"/>
                  </a:cubicBezTo>
                  <a:lnTo>
                    <a:pt x="130" y="2305"/>
                  </a:lnTo>
                  <a:cubicBezTo>
                    <a:pt x="153" y="2237"/>
                    <a:pt x="176" y="2176"/>
                    <a:pt x="198" y="2108"/>
                  </a:cubicBezTo>
                  <a:cubicBezTo>
                    <a:pt x="373" y="1636"/>
                    <a:pt x="556" y="1179"/>
                    <a:pt x="746" y="723"/>
                  </a:cubicBezTo>
                  <a:cubicBezTo>
                    <a:pt x="716" y="654"/>
                    <a:pt x="708" y="578"/>
                    <a:pt x="701" y="510"/>
                  </a:cubicBezTo>
                  <a:cubicBezTo>
                    <a:pt x="716" y="335"/>
                    <a:pt x="746" y="168"/>
                    <a:pt x="79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3"/>
            <p:cNvSpPr/>
            <p:nvPr/>
          </p:nvSpPr>
          <p:spPr>
            <a:xfrm>
              <a:off x="7308736" y="3329598"/>
              <a:ext cx="95963" cy="128193"/>
            </a:xfrm>
            <a:custGeom>
              <a:rect b="b" l="l" r="r" t="t"/>
              <a:pathLst>
                <a:path extrusionOk="0" h="2116" w="1584">
                  <a:moveTo>
                    <a:pt x="1363" y="1"/>
                  </a:moveTo>
                  <a:cubicBezTo>
                    <a:pt x="822" y="640"/>
                    <a:pt x="366" y="1355"/>
                    <a:pt x="1" y="2116"/>
                  </a:cubicBezTo>
                  <a:cubicBezTo>
                    <a:pt x="237" y="1789"/>
                    <a:pt x="503" y="1492"/>
                    <a:pt x="800" y="1226"/>
                  </a:cubicBezTo>
                  <a:cubicBezTo>
                    <a:pt x="1028" y="868"/>
                    <a:pt x="1287" y="533"/>
                    <a:pt x="1583" y="229"/>
                  </a:cubicBezTo>
                  <a:cubicBezTo>
                    <a:pt x="1507" y="153"/>
                    <a:pt x="1439" y="77"/>
                    <a:pt x="136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3"/>
            <p:cNvSpPr/>
            <p:nvPr/>
          </p:nvSpPr>
          <p:spPr>
            <a:xfrm>
              <a:off x="7205078" y="3301063"/>
              <a:ext cx="167329" cy="284859"/>
            </a:xfrm>
            <a:custGeom>
              <a:rect b="b" l="l" r="r" t="t"/>
              <a:pathLst>
                <a:path extrusionOk="0" h="4702" w="2762">
                  <a:moveTo>
                    <a:pt x="2610" y="0"/>
                  </a:moveTo>
                  <a:cubicBezTo>
                    <a:pt x="1484" y="1027"/>
                    <a:pt x="586" y="2412"/>
                    <a:pt x="0" y="4048"/>
                  </a:cubicBezTo>
                  <a:cubicBezTo>
                    <a:pt x="99" y="4268"/>
                    <a:pt x="198" y="4489"/>
                    <a:pt x="304" y="4702"/>
                  </a:cubicBezTo>
                  <a:cubicBezTo>
                    <a:pt x="418" y="4367"/>
                    <a:pt x="548" y="4048"/>
                    <a:pt x="685" y="3736"/>
                  </a:cubicBezTo>
                  <a:cubicBezTo>
                    <a:pt x="1248" y="2404"/>
                    <a:pt x="1887" y="1141"/>
                    <a:pt x="2762" y="152"/>
                  </a:cubicBezTo>
                  <a:lnTo>
                    <a:pt x="261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3"/>
            <p:cNvSpPr/>
            <p:nvPr/>
          </p:nvSpPr>
          <p:spPr>
            <a:xfrm>
              <a:off x="7268630" y="3570235"/>
              <a:ext cx="48042" cy="135523"/>
            </a:xfrm>
            <a:custGeom>
              <a:rect b="b" l="l" r="r" t="t"/>
              <a:pathLst>
                <a:path extrusionOk="0" h="2237" w="793">
                  <a:moveTo>
                    <a:pt x="617" y="0"/>
                  </a:moveTo>
                  <a:cubicBezTo>
                    <a:pt x="435" y="449"/>
                    <a:pt x="260" y="906"/>
                    <a:pt x="100" y="1385"/>
                  </a:cubicBezTo>
                  <a:cubicBezTo>
                    <a:pt x="69" y="1484"/>
                    <a:pt x="31" y="1583"/>
                    <a:pt x="1" y="1674"/>
                  </a:cubicBezTo>
                  <a:cubicBezTo>
                    <a:pt x="107" y="1864"/>
                    <a:pt x="214" y="2047"/>
                    <a:pt x="328" y="2237"/>
                  </a:cubicBezTo>
                  <a:cubicBezTo>
                    <a:pt x="419" y="1522"/>
                    <a:pt x="572" y="822"/>
                    <a:pt x="792" y="137"/>
                  </a:cubicBezTo>
                  <a:cubicBezTo>
                    <a:pt x="724" y="99"/>
                    <a:pt x="663" y="53"/>
                    <a:pt x="61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3"/>
            <p:cNvSpPr/>
            <p:nvPr/>
          </p:nvSpPr>
          <p:spPr>
            <a:xfrm>
              <a:off x="7371924" y="3366978"/>
              <a:ext cx="59492" cy="87602"/>
            </a:xfrm>
            <a:custGeom>
              <a:rect b="b" l="l" r="r" t="t"/>
              <a:pathLst>
                <a:path extrusionOk="0" h="1446" w="982">
                  <a:moveTo>
                    <a:pt x="905" y="0"/>
                  </a:moveTo>
                  <a:cubicBezTo>
                    <a:pt x="479" y="304"/>
                    <a:pt x="198" y="837"/>
                    <a:pt x="0" y="1446"/>
                  </a:cubicBezTo>
                  <a:cubicBezTo>
                    <a:pt x="282" y="959"/>
                    <a:pt x="609" y="502"/>
                    <a:pt x="982" y="76"/>
                  </a:cubicBezTo>
                  <a:lnTo>
                    <a:pt x="905"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3"/>
            <p:cNvSpPr/>
            <p:nvPr/>
          </p:nvSpPr>
          <p:spPr>
            <a:xfrm>
              <a:off x="7312431" y="3692795"/>
              <a:ext cx="21264" cy="69246"/>
            </a:xfrm>
            <a:custGeom>
              <a:rect b="b" l="l" r="r" t="t"/>
              <a:pathLst>
                <a:path extrusionOk="0" h="1143" w="351">
                  <a:moveTo>
                    <a:pt x="100" y="1"/>
                  </a:moveTo>
                  <a:cubicBezTo>
                    <a:pt x="54" y="282"/>
                    <a:pt x="23" y="572"/>
                    <a:pt x="1" y="853"/>
                  </a:cubicBezTo>
                  <a:cubicBezTo>
                    <a:pt x="62" y="952"/>
                    <a:pt x="122" y="1043"/>
                    <a:pt x="183" y="1142"/>
                  </a:cubicBezTo>
                  <a:cubicBezTo>
                    <a:pt x="229" y="838"/>
                    <a:pt x="282" y="541"/>
                    <a:pt x="351" y="244"/>
                  </a:cubicBezTo>
                  <a:lnTo>
                    <a:pt x="313" y="244"/>
                  </a:lnTo>
                  <a:cubicBezTo>
                    <a:pt x="282" y="237"/>
                    <a:pt x="252" y="222"/>
                    <a:pt x="229" y="206"/>
                  </a:cubicBezTo>
                  <a:lnTo>
                    <a:pt x="183" y="161"/>
                  </a:lnTo>
                  <a:cubicBezTo>
                    <a:pt x="145" y="130"/>
                    <a:pt x="122" y="85"/>
                    <a:pt x="107" y="39"/>
                  </a:cubicBezTo>
                  <a:lnTo>
                    <a:pt x="100"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3"/>
            <p:cNvSpPr/>
            <p:nvPr/>
          </p:nvSpPr>
          <p:spPr>
            <a:xfrm>
              <a:off x="7394037" y="3646267"/>
              <a:ext cx="123104" cy="162301"/>
            </a:xfrm>
            <a:custGeom>
              <a:rect b="b" l="l" r="r" t="t"/>
              <a:pathLst>
                <a:path extrusionOk="0" h="2679" w="2032">
                  <a:moveTo>
                    <a:pt x="2032" y="1"/>
                  </a:moveTo>
                  <a:lnTo>
                    <a:pt x="2032" y="1"/>
                  </a:lnTo>
                  <a:cubicBezTo>
                    <a:pt x="1583" y="282"/>
                    <a:pt x="1202" y="647"/>
                    <a:pt x="898" y="1081"/>
                  </a:cubicBezTo>
                  <a:cubicBezTo>
                    <a:pt x="792" y="1028"/>
                    <a:pt x="693" y="959"/>
                    <a:pt x="609" y="875"/>
                  </a:cubicBezTo>
                  <a:lnTo>
                    <a:pt x="540" y="1058"/>
                  </a:lnTo>
                  <a:cubicBezTo>
                    <a:pt x="327" y="1591"/>
                    <a:pt x="152" y="2131"/>
                    <a:pt x="0" y="2679"/>
                  </a:cubicBezTo>
                  <a:cubicBezTo>
                    <a:pt x="365" y="1994"/>
                    <a:pt x="807" y="1355"/>
                    <a:pt x="1316" y="761"/>
                  </a:cubicBezTo>
                  <a:cubicBezTo>
                    <a:pt x="1537" y="495"/>
                    <a:pt x="1773" y="244"/>
                    <a:pt x="203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3"/>
            <p:cNvSpPr/>
            <p:nvPr/>
          </p:nvSpPr>
          <p:spPr>
            <a:xfrm>
              <a:off x="7464980" y="3517649"/>
              <a:ext cx="96871" cy="110260"/>
            </a:xfrm>
            <a:custGeom>
              <a:rect b="b" l="l" r="r" t="t"/>
              <a:pathLst>
                <a:path extrusionOk="0" h="1820" w="1599">
                  <a:moveTo>
                    <a:pt x="1241" y="1"/>
                  </a:moveTo>
                  <a:cubicBezTo>
                    <a:pt x="762" y="556"/>
                    <a:pt x="351" y="1165"/>
                    <a:pt x="1" y="1819"/>
                  </a:cubicBezTo>
                  <a:cubicBezTo>
                    <a:pt x="465" y="1401"/>
                    <a:pt x="1089" y="1119"/>
                    <a:pt x="1599" y="739"/>
                  </a:cubicBezTo>
                  <a:cubicBezTo>
                    <a:pt x="1492" y="488"/>
                    <a:pt x="1370" y="237"/>
                    <a:pt x="124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3"/>
            <p:cNvSpPr/>
            <p:nvPr/>
          </p:nvSpPr>
          <p:spPr>
            <a:xfrm>
              <a:off x="7400035" y="3626880"/>
              <a:ext cx="186715" cy="284495"/>
            </a:xfrm>
            <a:custGeom>
              <a:rect b="b" l="l" r="r" t="t"/>
              <a:pathLst>
                <a:path extrusionOk="0" h="4696" w="3082">
                  <a:moveTo>
                    <a:pt x="3013" y="1"/>
                  </a:moveTo>
                  <a:cubicBezTo>
                    <a:pt x="2465" y="412"/>
                    <a:pt x="1971" y="891"/>
                    <a:pt x="1552" y="1424"/>
                  </a:cubicBezTo>
                  <a:cubicBezTo>
                    <a:pt x="944" y="2192"/>
                    <a:pt x="343" y="3044"/>
                    <a:pt x="0" y="4048"/>
                  </a:cubicBezTo>
                  <a:cubicBezTo>
                    <a:pt x="53" y="4117"/>
                    <a:pt x="99" y="4178"/>
                    <a:pt x="145" y="4239"/>
                  </a:cubicBezTo>
                  <a:cubicBezTo>
                    <a:pt x="259" y="4391"/>
                    <a:pt x="365" y="4543"/>
                    <a:pt x="480" y="4695"/>
                  </a:cubicBezTo>
                  <a:cubicBezTo>
                    <a:pt x="647" y="4132"/>
                    <a:pt x="875" y="3584"/>
                    <a:pt x="1157" y="3059"/>
                  </a:cubicBezTo>
                  <a:cubicBezTo>
                    <a:pt x="1103" y="2930"/>
                    <a:pt x="1141" y="2785"/>
                    <a:pt x="1240" y="2702"/>
                  </a:cubicBezTo>
                  <a:cubicBezTo>
                    <a:pt x="1286" y="2687"/>
                    <a:pt x="1324" y="2679"/>
                    <a:pt x="1370" y="2679"/>
                  </a:cubicBezTo>
                  <a:cubicBezTo>
                    <a:pt x="1811" y="1933"/>
                    <a:pt x="2321" y="1226"/>
                    <a:pt x="2891" y="579"/>
                  </a:cubicBezTo>
                  <a:cubicBezTo>
                    <a:pt x="2960" y="511"/>
                    <a:pt x="3021" y="442"/>
                    <a:pt x="3081" y="374"/>
                  </a:cubicBezTo>
                  <a:cubicBezTo>
                    <a:pt x="3066" y="244"/>
                    <a:pt x="3036" y="123"/>
                    <a:pt x="301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3"/>
            <p:cNvSpPr/>
            <p:nvPr/>
          </p:nvSpPr>
          <p:spPr>
            <a:xfrm>
              <a:off x="7459952" y="3832924"/>
              <a:ext cx="55796" cy="83483"/>
            </a:xfrm>
            <a:custGeom>
              <a:rect b="b" l="l" r="r" t="t"/>
              <a:pathLst>
                <a:path extrusionOk="0" h="1378" w="921">
                  <a:moveTo>
                    <a:pt x="548" y="1"/>
                  </a:moveTo>
                  <a:cubicBezTo>
                    <a:pt x="327" y="442"/>
                    <a:pt x="145" y="906"/>
                    <a:pt x="0" y="1378"/>
                  </a:cubicBezTo>
                  <a:cubicBezTo>
                    <a:pt x="175" y="1340"/>
                    <a:pt x="335" y="1271"/>
                    <a:pt x="495" y="1188"/>
                  </a:cubicBezTo>
                  <a:cubicBezTo>
                    <a:pt x="632" y="830"/>
                    <a:pt x="761" y="480"/>
                    <a:pt x="921" y="145"/>
                  </a:cubicBezTo>
                  <a:cubicBezTo>
                    <a:pt x="799" y="92"/>
                    <a:pt x="670" y="54"/>
                    <a:pt x="54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3"/>
            <p:cNvSpPr/>
            <p:nvPr/>
          </p:nvSpPr>
          <p:spPr>
            <a:xfrm>
              <a:off x="7535499" y="3851826"/>
              <a:ext cx="13934" cy="18478"/>
            </a:xfrm>
            <a:custGeom>
              <a:rect b="b" l="l" r="r" t="t"/>
              <a:pathLst>
                <a:path extrusionOk="0" h="305" w="230">
                  <a:moveTo>
                    <a:pt x="130" y="1"/>
                  </a:moveTo>
                  <a:cubicBezTo>
                    <a:pt x="85" y="100"/>
                    <a:pt x="47" y="206"/>
                    <a:pt x="1" y="305"/>
                  </a:cubicBezTo>
                  <a:cubicBezTo>
                    <a:pt x="77" y="221"/>
                    <a:pt x="153" y="130"/>
                    <a:pt x="229" y="39"/>
                  </a:cubicBezTo>
                  <a:lnTo>
                    <a:pt x="130" y="1"/>
                  </a:lnTo>
                  <a:close/>
                </a:path>
              </a:pathLst>
            </a:custGeom>
            <a:solidFill>
              <a:srgbClr val="5062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3"/>
            <p:cNvSpPr/>
            <p:nvPr/>
          </p:nvSpPr>
          <p:spPr>
            <a:xfrm>
              <a:off x="7347449" y="3445312"/>
              <a:ext cx="179385" cy="373855"/>
            </a:xfrm>
            <a:custGeom>
              <a:rect b="b" l="l" r="r" t="t"/>
              <a:pathLst>
                <a:path extrusionOk="0" h="6171" w="2961">
                  <a:moveTo>
                    <a:pt x="2405" y="0"/>
                  </a:moveTo>
                  <a:cubicBezTo>
                    <a:pt x="1043" y="1446"/>
                    <a:pt x="275" y="3523"/>
                    <a:pt x="1" y="5821"/>
                  </a:cubicBezTo>
                  <a:cubicBezTo>
                    <a:pt x="77" y="5942"/>
                    <a:pt x="153" y="6056"/>
                    <a:pt x="237" y="6171"/>
                  </a:cubicBezTo>
                  <a:cubicBezTo>
                    <a:pt x="389" y="5547"/>
                    <a:pt x="579" y="4938"/>
                    <a:pt x="815" y="4345"/>
                  </a:cubicBezTo>
                  <a:cubicBezTo>
                    <a:pt x="1302" y="3036"/>
                    <a:pt x="2025" y="1834"/>
                    <a:pt x="2960" y="807"/>
                  </a:cubicBezTo>
                  <a:cubicBezTo>
                    <a:pt x="2785" y="533"/>
                    <a:pt x="2603" y="259"/>
                    <a:pt x="240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3"/>
            <p:cNvSpPr/>
            <p:nvPr/>
          </p:nvSpPr>
          <p:spPr>
            <a:xfrm>
              <a:off x="7514780" y="3684980"/>
              <a:ext cx="77970" cy="115773"/>
            </a:xfrm>
            <a:custGeom>
              <a:rect b="b" l="l" r="r" t="t"/>
              <a:pathLst>
                <a:path extrusionOk="0" h="1911" w="1287">
                  <a:moveTo>
                    <a:pt x="1264" y="1"/>
                  </a:moveTo>
                  <a:cubicBezTo>
                    <a:pt x="799" y="556"/>
                    <a:pt x="373" y="1157"/>
                    <a:pt x="1" y="1788"/>
                  </a:cubicBezTo>
                  <a:cubicBezTo>
                    <a:pt x="122" y="1826"/>
                    <a:pt x="244" y="1872"/>
                    <a:pt x="366" y="1910"/>
                  </a:cubicBezTo>
                  <a:cubicBezTo>
                    <a:pt x="556" y="1591"/>
                    <a:pt x="784" y="1294"/>
                    <a:pt x="1051" y="1035"/>
                  </a:cubicBezTo>
                  <a:cubicBezTo>
                    <a:pt x="1119" y="967"/>
                    <a:pt x="1195" y="906"/>
                    <a:pt x="1264" y="837"/>
                  </a:cubicBezTo>
                  <a:cubicBezTo>
                    <a:pt x="1286" y="556"/>
                    <a:pt x="1286" y="274"/>
                    <a:pt x="126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3"/>
            <p:cNvSpPr/>
            <p:nvPr/>
          </p:nvSpPr>
          <p:spPr>
            <a:xfrm>
              <a:off x="7565973" y="3784518"/>
              <a:ext cx="17084" cy="24839"/>
            </a:xfrm>
            <a:custGeom>
              <a:rect b="b" l="l" r="r" t="t"/>
              <a:pathLst>
                <a:path extrusionOk="0" h="410" w="282">
                  <a:moveTo>
                    <a:pt x="282" y="1"/>
                  </a:moveTo>
                  <a:lnTo>
                    <a:pt x="282" y="1"/>
                  </a:lnTo>
                  <a:cubicBezTo>
                    <a:pt x="183" y="130"/>
                    <a:pt x="84" y="267"/>
                    <a:pt x="0" y="404"/>
                  </a:cubicBezTo>
                  <a:cubicBezTo>
                    <a:pt x="19" y="407"/>
                    <a:pt x="39" y="409"/>
                    <a:pt x="60" y="409"/>
                  </a:cubicBezTo>
                  <a:cubicBezTo>
                    <a:pt x="89" y="409"/>
                    <a:pt x="118" y="405"/>
                    <a:pt x="145" y="397"/>
                  </a:cubicBezTo>
                  <a:cubicBezTo>
                    <a:pt x="198" y="267"/>
                    <a:pt x="244" y="138"/>
                    <a:pt x="282" y="1"/>
                  </a:cubicBezTo>
                  <a:close/>
                </a:path>
              </a:pathLst>
            </a:custGeom>
            <a:solidFill>
              <a:srgbClr val="5062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3"/>
            <p:cNvSpPr/>
            <p:nvPr/>
          </p:nvSpPr>
          <p:spPr>
            <a:xfrm>
              <a:off x="7320307" y="3390908"/>
              <a:ext cx="156727" cy="291341"/>
            </a:xfrm>
            <a:custGeom>
              <a:rect b="b" l="l" r="r" t="t"/>
              <a:pathLst>
                <a:path extrusionOk="0" h="4809" w="2587">
                  <a:moveTo>
                    <a:pt x="2115" y="1"/>
                  </a:moveTo>
                  <a:cubicBezTo>
                    <a:pt x="1050" y="1264"/>
                    <a:pt x="312" y="2930"/>
                    <a:pt x="0" y="4809"/>
                  </a:cubicBezTo>
                  <a:cubicBezTo>
                    <a:pt x="30" y="4740"/>
                    <a:pt x="76" y="4664"/>
                    <a:pt x="122" y="4604"/>
                  </a:cubicBezTo>
                  <a:cubicBezTo>
                    <a:pt x="145" y="4581"/>
                    <a:pt x="167" y="4565"/>
                    <a:pt x="190" y="4558"/>
                  </a:cubicBezTo>
                  <a:cubicBezTo>
                    <a:pt x="221" y="4543"/>
                    <a:pt x="243" y="4543"/>
                    <a:pt x="274" y="4543"/>
                  </a:cubicBezTo>
                  <a:cubicBezTo>
                    <a:pt x="304" y="4543"/>
                    <a:pt x="335" y="4558"/>
                    <a:pt x="358" y="4573"/>
                  </a:cubicBezTo>
                  <a:cubicBezTo>
                    <a:pt x="365" y="4573"/>
                    <a:pt x="373" y="4581"/>
                    <a:pt x="380" y="4588"/>
                  </a:cubicBezTo>
                  <a:cubicBezTo>
                    <a:pt x="829" y="2998"/>
                    <a:pt x="1560" y="1606"/>
                    <a:pt x="2587" y="556"/>
                  </a:cubicBezTo>
                  <a:cubicBezTo>
                    <a:pt x="2435" y="373"/>
                    <a:pt x="2275" y="183"/>
                    <a:pt x="211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3"/>
            <p:cNvSpPr/>
            <p:nvPr/>
          </p:nvSpPr>
          <p:spPr>
            <a:xfrm>
              <a:off x="7155702" y="3292279"/>
              <a:ext cx="98749" cy="161392"/>
            </a:xfrm>
            <a:custGeom>
              <a:rect b="b" l="l" r="r" t="t"/>
              <a:pathLst>
                <a:path extrusionOk="0" h="2664" w="1630">
                  <a:moveTo>
                    <a:pt x="1629" y="1"/>
                  </a:moveTo>
                  <a:cubicBezTo>
                    <a:pt x="1439" y="198"/>
                    <a:pt x="1249" y="351"/>
                    <a:pt x="1043" y="389"/>
                  </a:cubicBezTo>
                  <a:cubicBezTo>
                    <a:pt x="678" y="944"/>
                    <a:pt x="336" y="1537"/>
                    <a:pt x="1" y="2146"/>
                  </a:cubicBezTo>
                  <a:cubicBezTo>
                    <a:pt x="62" y="2321"/>
                    <a:pt x="123" y="2488"/>
                    <a:pt x="184" y="2663"/>
                  </a:cubicBezTo>
                  <a:cubicBezTo>
                    <a:pt x="282" y="2458"/>
                    <a:pt x="374" y="2268"/>
                    <a:pt x="473" y="2070"/>
                  </a:cubicBezTo>
                  <a:lnTo>
                    <a:pt x="435" y="2040"/>
                  </a:lnTo>
                  <a:cubicBezTo>
                    <a:pt x="404" y="2001"/>
                    <a:pt x="381" y="1963"/>
                    <a:pt x="366" y="1918"/>
                  </a:cubicBezTo>
                  <a:cubicBezTo>
                    <a:pt x="366" y="1895"/>
                    <a:pt x="359" y="1872"/>
                    <a:pt x="359" y="1849"/>
                  </a:cubicBezTo>
                  <a:cubicBezTo>
                    <a:pt x="351" y="1804"/>
                    <a:pt x="359" y="1758"/>
                    <a:pt x="374" y="1720"/>
                  </a:cubicBezTo>
                  <a:lnTo>
                    <a:pt x="435" y="1553"/>
                  </a:lnTo>
                  <a:cubicBezTo>
                    <a:pt x="442" y="1522"/>
                    <a:pt x="465" y="1499"/>
                    <a:pt x="488" y="1477"/>
                  </a:cubicBezTo>
                  <a:cubicBezTo>
                    <a:pt x="503" y="1461"/>
                    <a:pt x="526" y="1446"/>
                    <a:pt x="549" y="1438"/>
                  </a:cubicBezTo>
                  <a:cubicBezTo>
                    <a:pt x="564" y="1431"/>
                    <a:pt x="579" y="1427"/>
                    <a:pt x="593" y="1427"/>
                  </a:cubicBezTo>
                  <a:cubicBezTo>
                    <a:pt x="608" y="1427"/>
                    <a:pt x="621" y="1431"/>
                    <a:pt x="632" y="1438"/>
                  </a:cubicBezTo>
                  <a:cubicBezTo>
                    <a:pt x="663" y="1438"/>
                    <a:pt x="686" y="1454"/>
                    <a:pt x="708" y="1469"/>
                  </a:cubicBezTo>
                  <a:lnTo>
                    <a:pt x="754" y="1507"/>
                  </a:lnTo>
                  <a:cubicBezTo>
                    <a:pt x="1013" y="990"/>
                    <a:pt x="1310" y="487"/>
                    <a:pt x="162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3"/>
            <p:cNvSpPr/>
            <p:nvPr/>
          </p:nvSpPr>
          <p:spPr>
            <a:xfrm>
              <a:off x="7090757" y="3018987"/>
              <a:ext cx="44286" cy="65005"/>
            </a:xfrm>
            <a:custGeom>
              <a:rect b="b" l="l" r="r" t="t"/>
              <a:pathLst>
                <a:path extrusionOk="0" h="1073" w="731">
                  <a:moveTo>
                    <a:pt x="563" y="0"/>
                  </a:moveTo>
                  <a:cubicBezTo>
                    <a:pt x="373" y="213"/>
                    <a:pt x="190" y="434"/>
                    <a:pt x="0" y="654"/>
                  </a:cubicBezTo>
                  <a:cubicBezTo>
                    <a:pt x="8" y="791"/>
                    <a:pt x="8" y="936"/>
                    <a:pt x="15" y="1073"/>
                  </a:cubicBezTo>
                  <a:cubicBezTo>
                    <a:pt x="244" y="799"/>
                    <a:pt x="480" y="548"/>
                    <a:pt x="731" y="304"/>
                  </a:cubicBezTo>
                  <a:cubicBezTo>
                    <a:pt x="670" y="205"/>
                    <a:pt x="616" y="107"/>
                    <a:pt x="56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3"/>
            <p:cNvSpPr/>
            <p:nvPr/>
          </p:nvSpPr>
          <p:spPr>
            <a:xfrm>
              <a:off x="6905433" y="2896791"/>
              <a:ext cx="530582" cy="1159731"/>
            </a:xfrm>
            <a:custGeom>
              <a:rect b="b" l="l" r="r" t="t"/>
              <a:pathLst>
                <a:path extrusionOk="0" h="19143" w="8758">
                  <a:moveTo>
                    <a:pt x="2936" y="8829"/>
                  </a:moveTo>
                  <a:cubicBezTo>
                    <a:pt x="2957" y="8829"/>
                    <a:pt x="2978" y="8833"/>
                    <a:pt x="2998" y="8841"/>
                  </a:cubicBezTo>
                  <a:cubicBezTo>
                    <a:pt x="3211" y="8948"/>
                    <a:pt x="3417" y="9062"/>
                    <a:pt x="3607" y="9199"/>
                  </a:cubicBezTo>
                  <a:cubicBezTo>
                    <a:pt x="3660" y="9245"/>
                    <a:pt x="3706" y="9306"/>
                    <a:pt x="3729" y="9366"/>
                  </a:cubicBezTo>
                  <a:cubicBezTo>
                    <a:pt x="3752" y="9435"/>
                    <a:pt x="3752" y="9503"/>
                    <a:pt x="3736" y="9572"/>
                  </a:cubicBezTo>
                  <a:cubicBezTo>
                    <a:pt x="3721" y="9633"/>
                    <a:pt x="3675" y="9678"/>
                    <a:pt x="3622" y="9701"/>
                  </a:cubicBezTo>
                  <a:cubicBezTo>
                    <a:pt x="3605" y="9706"/>
                    <a:pt x="3588" y="9708"/>
                    <a:pt x="3570" y="9708"/>
                  </a:cubicBezTo>
                  <a:cubicBezTo>
                    <a:pt x="3532" y="9708"/>
                    <a:pt x="3494" y="9697"/>
                    <a:pt x="3462" y="9671"/>
                  </a:cubicBezTo>
                  <a:cubicBezTo>
                    <a:pt x="3364" y="9602"/>
                    <a:pt x="3257" y="9541"/>
                    <a:pt x="3151" y="9480"/>
                  </a:cubicBezTo>
                  <a:cubicBezTo>
                    <a:pt x="3082" y="9442"/>
                    <a:pt x="3014" y="9412"/>
                    <a:pt x="2945" y="9382"/>
                  </a:cubicBezTo>
                  <a:cubicBezTo>
                    <a:pt x="2884" y="9351"/>
                    <a:pt x="2839" y="9306"/>
                    <a:pt x="2808" y="9245"/>
                  </a:cubicBezTo>
                  <a:cubicBezTo>
                    <a:pt x="2770" y="9176"/>
                    <a:pt x="2755" y="9108"/>
                    <a:pt x="2762" y="9032"/>
                  </a:cubicBezTo>
                  <a:cubicBezTo>
                    <a:pt x="2762" y="8963"/>
                    <a:pt x="2793" y="8910"/>
                    <a:pt x="2839" y="8864"/>
                  </a:cubicBezTo>
                  <a:cubicBezTo>
                    <a:pt x="2867" y="8840"/>
                    <a:pt x="2902" y="8829"/>
                    <a:pt x="2936" y="8829"/>
                  </a:cubicBezTo>
                  <a:close/>
                  <a:moveTo>
                    <a:pt x="2453" y="13670"/>
                  </a:moveTo>
                  <a:cubicBezTo>
                    <a:pt x="2667" y="13670"/>
                    <a:pt x="2869" y="14127"/>
                    <a:pt x="2664" y="14243"/>
                  </a:cubicBezTo>
                  <a:cubicBezTo>
                    <a:pt x="2640" y="14256"/>
                    <a:pt x="2615" y="14262"/>
                    <a:pt x="2591" y="14262"/>
                  </a:cubicBezTo>
                  <a:cubicBezTo>
                    <a:pt x="2376" y="14262"/>
                    <a:pt x="2170" y="13797"/>
                    <a:pt x="2382" y="13688"/>
                  </a:cubicBezTo>
                  <a:cubicBezTo>
                    <a:pt x="2405" y="13676"/>
                    <a:pt x="2429" y="13670"/>
                    <a:pt x="2453" y="13670"/>
                  </a:cubicBezTo>
                  <a:close/>
                  <a:moveTo>
                    <a:pt x="7044" y="16785"/>
                  </a:moveTo>
                  <a:cubicBezTo>
                    <a:pt x="7246" y="16785"/>
                    <a:pt x="7471" y="17130"/>
                    <a:pt x="7297" y="17279"/>
                  </a:cubicBezTo>
                  <a:cubicBezTo>
                    <a:pt x="7265" y="17306"/>
                    <a:pt x="7229" y="17318"/>
                    <a:pt x="7192" y="17318"/>
                  </a:cubicBezTo>
                  <a:cubicBezTo>
                    <a:pt x="6991" y="17318"/>
                    <a:pt x="6760" y="16970"/>
                    <a:pt x="6939" y="16822"/>
                  </a:cubicBezTo>
                  <a:cubicBezTo>
                    <a:pt x="6972" y="16797"/>
                    <a:pt x="7008" y="16785"/>
                    <a:pt x="7044" y="16785"/>
                  </a:cubicBezTo>
                  <a:close/>
                  <a:moveTo>
                    <a:pt x="3135" y="1"/>
                  </a:moveTo>
                  <a:cubicBezTo>
                    <a:pt x="3014" y="1203"/>
                    <a:pt x="2458" y="2245"/>
                    <a:pt x="1956" y="3257"/>
                  </a:cubicBezTo>
                  <a:cubicBezTo>
                    <a:pt x="1606" y="3965"/>
                    <a:pt x="1271" y="4695"/>
                    <a:pt x="975" y="5463"/>
                  </a:cubicBezTo>
                  <a:cubicBezTo>
                    <a:pt x="1271" y="6042"/>
                    <a:pt x="1743" y="6369"/>
                    <a:pt x="2123" y="6810"/>
                  </a:cubicBezTo>
                  <a:cubicBezTo>
                    <a:pt x="2389" y="7105"/>
                    <a:pt x="2283" y="7656"/>
                    <a:pt x="1972" y="7656"/>
                  </a:cubicBezTo>
                  <a:cubicBezTo>
                    <a:pt x="1962" y="7656"/>
                    <a:pt x="1951" y="7656"/>
                    <a:pt x="1941" y="7655"/>
                  </a:cubicBezTo>
                  <a:cubicBezTo>
                    <a:pt x="1454" y="7594"/>
                    <a:pt x="967" y="7297"/>
                    <a:pt x="495" y="6909"/>
                  </a:cubicBezTo>
                  <a:cubicBezTo>
                    <a:pt x="328" y="7502"/>
                    <a:pt x="199" y="8103"/>
                    <a:pt x="115" y="8720"/>
                  </a:cubicBezTo>
                  <a:cubicBezTo>
                    <a:pt x="46" y="9207"/>
                    <a:pt x="8" y="9694"/>
                    <a:pt x="1" y="10188"/>
                  </a:cubicBezTo>
                  <a:cubicBezTo>
                    <a:pt x="1013" y="11040"/>
                    <a:pt x="2154" y="10804"/>
                    <a:pt x="3211" y="11641"/>
                  </a:cubicBezTo>
                  <a:lnTo>
                    <a:pt x="3227" y="11649"/>
                  </a:lnTo>
                  <a:cubicBezTo>
                    <a:pt x="3603" y="12003"/>
                    <a:pt x="3528" y="12678"/>
                    <a:pt x="3122" y="12678"/>
                  </a:cubicBezTo>
                  <a:cubicBezTo>
                    <a:pt x="3109" y="12678"/>
                    <a:pt x="3096" y="12677"/>
                    <a:pt x="3082" y="12676"/>
                  </a:cubicBezTo>
                  <a:cubicBezTo>
                    <a:pt x="2101" y="12562"/>
                    <a:pt x="1020" y="11885"/>
                    <a:pt x="77" y="11672"/>
                  </a:cubicBezTo>
                  <a:lnTo>
                    <a:pt x="77" y="11672"/>
                  </a:lnTo>
                  <a:cubicBezTo>
                    <a:pt x="206" y="12919"/>
                    <a:pt x="564" y="14129"/>
                    <a:pt x="1127" y="15255"/>
                  </a:cubicBezTo>
                  <a:cubicBezTo>
                    <a:pt x="1720" y="16411"/>
                    <a:pt x="2580" y="17454"/>
                    <a:pt x="3531" y="18154"/>
                  </a:cubicBezTo>
                  <a:cubicBezTo>
                    <a:pt x="4086" y="17667"/>
                    <a:pt x="4246" y="16655"/>
                    <a:pt x="4999" y="16396"/>
                  </a:cubicBezTo>
                  <a:cubicBezTo>
                    <a:pt x="5243" y="16411"/>
                    <a:pt x="5654" y="16465"/>
                    <a:pt x="5737" y="16754"/>
                  </a:cubicBezTo>
                  <a:cubicBezTo>
                    <a:pt x="5760" y="17476"/>
                    <a:pt x="4931" y="17195"/>
                    <a:pt x="4528" y="17492"/>
                  </a:cubicBezTo>
                  <a:cubicBezTo>
                    <a:pt x="4223" y="17720"/>
                    <a:pt x="3995" y="18032"/>
                    <a:pt x="3866" y="18382"/>
                  </a:cubicBezTo>
                  <a:cubicBezTo>
                    <a:pt x="4535" y="18823"/>
                    <a:pt x="5243" y="19082"/>
                    <a:pt x="5905" y="19135"/>
                  </a:cubicBezTo>
                  <a:cubicBezTo>
                    <a:pt x="5975" y="19140"/>
                    <a:pt x="6044" y="19143"/>
                    <a:pt x="6112" y="19143"/>
                  </a:cubicBezTo>
                  <a:cubicBezTo>
                    <a:pt x="7460" y="19143"/>
                    <a:pt x="8449" y="18159"/>
                    <a:pt x="8659" y="16906"/>
                  </a:cubicBezTo>
                  <a:cubicBezTo>
                    <a:pt x="8689" y="16906"/>
                    <a:pt x="8720" y="16898"/>
                    <a:pt x="8758" y="16898"/>
                  </a:cubicBezTo>
                  <a:cubicBezTo>
                    <a:pt x="8605" y="16693"/>
                    <a:pt x="8453" y="16495"/>
                    <a:pt x="8309" y="16290"/>
                  </a:cubicBezTo>
                  <a:cubicBezTo>
                    <a:pt x="4908" y="11839"/>
                    <a:pt x="2489" y="6316"/>
                    <a:pt x="3173" y="427"/>
                  </a:cubicBezTo>
                  <a:cubicBezTo>
                    <a:pt x="3166" y="290"/>
                    <a:pt x="3166" y="145"/>
                    <a:pt x="3173" y="1"/>
                  </a:cubicBezTo>
                  <a:lnTo>
                    <a:pt x="3173" y="1"/>
                  </a:lnTo>
                  <a:cubicBezTo>
                    <a:pt x="3151" y="199"/>
                    <a:pt x="3135" y="404"/>
                    <a:pt x="3112" y="602"/>
                  </a:cubicBezTo>
                  <a:cubicBezTo>
                    <a:pt x="3120" y="404"/>
                    <a:pt x="3128" y="199"/>
                    <a:pt x="3135" y="1"/>
                  </a:cubicBezTo>
                  <a:close/>
                </a:path>
              </a:pathLst>
            </a:custGeom>
            <a:solidFill>
              <a:srgbClr val="3B55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3"/>
            <p:cNvSpPr/>
            <p:nvPr/>
          </p:nvSpPr>
          <p:spPr>
            <a:xfrm>
              <a:off x="6905433" y="2896791"/>
              <a:ext cx="530582" cy="1159731"/>
            </a:xfrm>
            <a:custGeom>
              <a:rect b="b" l="l" r="r" t="t"/>
              <a:pathLst>
                <a:path extrusionOk="0" h="19143" w="8758">
                  <a:moveTo>
                    <a:pt x="2936" y="8829"/>
                  </a:moveTo>
                  <a:cubicBezTo>
                    <a:pt x="2957" y="8829"/>
                    <a:pt x="2978" y="8833"/>
                    <a:pt x="2998" y="8841"/>
                  </a:cubicBezTo>
                  <a:cubicBezTo>
                    <a:pt x="3211" y="8948"/>
                    <a:pt x="3417" y="9062"/>
                    <a:pt x="3607" y="9199"/>
                  </a:cubicBezTo>
                  <a:cubicBezTo>
                    <a:pt x="3660" y="9245"/>
                    <a:pt x="3706" y="9306"/>
                    <a:pt x="3729" y="9366"/>
                  </a:cubicBezTo>
                  <a:cubicBezTo>
                    <a:pt x="3752" y="9435"/>
                    <a:pt x="3752" y="9503"/>
                    <a:pt x="3736" y="9572"/>
                  </a:cubicBezTo>
                  <a:cubicBezTo>
                    <a:pt x="3721" y="9633"/>
                    <a:pt x="3675" y="9678"/>
                    <a:pt x="3622" y="9701"/>
                  </a:cubicBezTo>
                  <a:cubicBezTo>
                    <a:pt x="3605" y="9706"/>
                    <a:pt x="3588" y="9708"/>
                    <a:pt x="3570" y="9708"/>
                  </a:cubicBezTo>
                  <a:cubicBezTo>
                    <a:pt x="3532" y="9708"/>
                    <a:pt x="3494" y="9697"/>
                    <a:pt x="3462" y="9671"/>
                  </a:cubicBezTo>
                  <a:cubicBezTo>
                    <a:pt x="3364" y="9602"/>
                    <a:pt x="3257" y="9541"/>
                    <a:pt x="3151" y="9480"/>
                  </a:cubicBezTo>
                  <a:cubicBezTo>
                    <a:pt x="3082" y="9442"/>
                    <a:pt x="3014" y="9412"/>
                    <a:pt x="2945" y="9382"/>
                  </a:cubicBezTo>
                  <a:cubicBezTo>
                    <a:pt x="2884" y="9351"/>
                    <a:pt x="2839" y="9306"/>
                    <a:pt x="2808" y="9245"/>
                  </a:cubicBezTo>
                  <a:cubicBezTo>
                    <a:pt x="2770" y="9176"/>
                    <a:pt x="2755" y="9108"/>
                    <a:pt x="2762" y="9032"/>
                  </a:cubicBezTo>
                  <a:cubicBezTo>
                    <a:pt x="2762" y="8963"/>
                    <a:pt x="2793" y="8910"/>
                    <a:pt x="2839" y="8864"/>
                  </a:cubicBezTo>
                  <a:cubicBezTo>
                    <a:pt x="2867" y="8840"/>
                    <a:pt x="2902" y="8829"/>
                    <a:pt x="2936" y="8829"/>
                  </a:cubicBezTo>
                  <a:close/>
                  <a:moveTo>
                    <a:pt x="2453" y="13670"/>
                  </a:moveTo>
                  <a:cubicBezTo>
                    <a:pt x="2667" y="13670"/>
                    <a:pt x="2869" y="14127"/>
                    <a:pt x="2664" y="14243"/>
                  </a:cubicBezTo>
                  <a:cubicBezTo>
                    <a:pt x="2640" y="14256"/>
                    <a:pt x="2615" y="14262"/>
                    <a:pt x="2591" y="14262"/>
                  </a:cubicBezTo>
                  <a:cubicBezTo>
                    <a:pt x="2376" y="14262"/>
                    <a:pt x="2170" y="13797"/>
                    <a:pt x="2382" y="13688"/>
                  </a:cubicBezTo>
                  <a:cubicBezTo>
                    <a:pt x="2405" y="13676"/>
                    <a:pt x="2429" y="13670"/>
                    <a:pt x="2453" y="13670"/>
                  </a:cubicBezTo>
                  <a:close/>
                  <a:moveTo>
                    <a:pt x="7044" y="16785"/>
                  </a:moveTo>
                  <a:cubicBezTo>
                    <a:pt x="7246" y="16785"/>
                    <a:pt x="7471" y="17130"/>
                    <a:pt x="7297" y="17279"/>
                  </a:cubicBezTo>
                  <a:cubicBezTo>
                    <a:pt x="7265" y="17306"/>
                    <a:pt x="7229" y="17318"/>
                    <a:pt x="7192" y="17318"/>
                  </a:cubicBezTo>
                  <a:cubicBezTo>
                    <a:pt x="6991" y="17318"/>
                    <a:pt x="6760" y="16970"/>
                    <a:pt x="6939" y="16822"/>
                  </a:cubicBezTo>
                  <a:cubicBezTo>
                    <a:pt x="6972" y="16797"/>
                    <a:pt x="7008" y="16785"/>
                    <a:pt x="7044" y="16785"/>
                  </a:cubicBezTo>
                  <a:close/>
                  <a:moveTo>
                    <a:pt x="3135" y="1"/>
                  </a:moveTo>
                  <a:cubicBezTo>
                    <a:pt x="3014" y="1203"/>
                    <a:pt x="2458" y="2245"/>
                    <a:pt x="1956" y="3257"/>
                  </a:cubicBezTo>
                  <a:cubicBezTo>
                    <a:pt x="1606" y="3965"/>
                    <a:pt x="1271" y="4695"/>
                    <a:pt x="975" y="5463"/>
                  </a:cubicBezTo>
                  <a:cubicBezTo>
                    <a:pt x="1271" y="6042"/>
                    <a:pt x="1743" y="6369"/>
                    <a:pt x="2123" y="6810"/>
                  </a:cubicBezTo>
                  <a:cubicBezTo>
                    <a:pt x="2389" y="7105"/>
                    <a:pt x="2283" y="7656"/>
                    <a:pt x="1972" y="7656"/>
                  </a:cubicBezTo>
                  <a:cubicBezTo>
                    <a:pt x="1962" y="7656"/>
                    <a:pt x="1951" y="7656"/>
                    <a:pt x="1941" y="7655"/>
                  </a:cubicBezTo>
                  <a:cubicBezTo>
                    <a:pt x="1454" y="7594"/>
                    <a:pt x="967" y="7297"/>
                    <a:pt x="495" y="6909"/>
                  </a:cubicBezTo>
                  <a:cubicBezTo>
                    <a:pt x="328" y="7502"/>
                    <a:pt x="199" y="8103"/>
                    <a:pt x="115" y="8720"/>
                  </a:cubicBezTo>
                  <a:cubicBezTo>
                    <a:pt x="46" y="9207"/>
                    <a:pt x="8" y="9694"/>
                    <a:pt x="1" y="10188"/>
                  </a:cubicBezTo>
                  <a:cubicBezTo>
                    <a:pt x="1013" y="11040"/>
                    <a:pt x="2154" y="10804"/>
                    <a:pt x="3211" y="11641"/>
                  </a:cubicBezTo>
                  <a:lnTo>
                    <a:pt x="3227" y="11649"/>
                  </a:lnTo>
                  <a:cubicBezTo>
                    <a:pt x="3603" y="12003"/>
                    <a:pt x="3528" y="12678"/>
                    <a:pt x="3122" y="12678"/>
                  </a:cubicBezTo>
                  <a:cubicBezTo>
                    <a:pt x="3109" y="12678"/>
                    <a:pt x="3096" y="12677"/>
                    <a:pt x="3082" y="12676"/>
                  </a:cubicBezTo>
                  <a:cubicBezTo>
                    <a:pt x="2101" y="12562"/>
                    <a:pt x="1020" y="11885"/>
                    <a:pt x="77" y="11672"/>
                  </a:cubicBezTo>
                  <a:lnTo>
                    <a:pt x="77" y="11672"/>
                  </a:lnTo>
                  <a:cubicBezTo>
                    <a:pt x="206" y="12919"/>
                    <a:pt x="564" y="14129"/>
                    <a:pt x="1127" y="15255"/>
                  </a:cubicBezTo>
                  <a:cubicBezTo>
                    <a:pt x="1720" y="16411"/>
                    <a:pt x="2580" y="17454"/>
                    <a:pt x="3531" y="18154"/>
                  </a:cubicBezTo>
                  <a:cubicBezTo>
                    <a:pt x="4086" y="17667"/>
                    <a:pt x="4246" y="16655"/>
                    <a:pt x="4999" y="16396"/>
                  </a:cubicBezTo>
                  <a:cubicBezTo>
                    <a:pt x="5243" y="16411"/>
                    <a:pt x="5654" y="16465"/>
                    <a:pt x="5737" y="16754"/>
                  </a:cubicBezTo>
                  <a:cubicBezTo>
                    <a:pt x="5760" y="17476"/>
                    <a:pt x="4931" y="17195"/>
                    <a:pt x="4528" y="17492"/>
                  </a:cubicBezTo>
                  <a:cubicBezTo>
                    <a:pt x="4223" y="17720"/>
                    <a:pt x="3995" y="18032"/>
                    <a:pt x="3866" y="18382"/>
                  </a:cubicBezTo>
                  <a:cubicBezTo>
                    <a:pt x="4535" y="18823"/>
                    <a:pt x="5243" y="19082"/>
                    <a:pt x="5905" y="19135"/>
                  </a:cubicBezTo>
                  <a:cubicBezTo>
                    <a:pt x="5975" y="19140"/>
                    <a:pt x="6044" y="19143"/>
                    <a:pt x="6112" y="19143"/>
                  </a:cubicBezTo>
                  <a:cubicBezTo>
                    <a:pt x="7460" y="19143"/>
                    <a:pt x="8449" y="18159"/>
                    <a:pt x="8659" y="16906"/>
                  </a:cubicBezTo>
                  <a:cubicBezTo>
                    <a:pt x="8689" y="16906"/>
                    <a:pt x="8720" y="16898"/>
                    <a:pt x="8758" y="16898"/>
                  </a:cubicBezTo>
                  <a:cubicBezTo>
                    <a:pt x="8605" y="16693"/>
                    <a:pt x="8453" y="16495"/>
                    <a:pt x="8309" y="16290"/>
                  </a:cubicBezTo>
                  <a:cubicBezTo>
                    <a:pt x="4908" y="11839"/>
                    <a:pt x="2489" y="6316"/>
                    <a:pt x="3173" y="427"/>
                  </a:cubicBezTo>
                  <a:cubicBezTo>
                    <a:pt x="3166" y="290"/>
                    <a:pt x="3166" y="145"/>
                    <a:pt x="3173" y="1"/>
                  </a:cubicBezTo>
                  <a:lnTo>
                    <a:pt x="3173" y="1"/>
                  </a:lnTo>
                  <a:cubicBezTo>
                    <a:pt x="3151" y="199"/>
                    <a:pt x="3135" y="404"/>
                    <a:pt x="3112" y="602"/>
                  </a:cubicBezTo>
                  <a:cubicBezTo>
                    <a:pt x="3120" y="404"/>
                    <a:pt x="3128" y="199"/>
                    <a:pt x="313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3"/>
            <p:cNvSpPr/>
            <p:nvPr/>
          </p:nvSpPr>
          <p:spPr>
            <a:xfrm>
              <a:off x="7032173" y="3052611"/>
              <a:ext cx="61855" cy="73789"/>
            </a:xfrm>
            <a:custGeom>
              <a:rect b="b" l="l" r="r" t="t"/>
              <a:pathLst>
                <a:path extrusionOk="0" h="1218" w="1021">
                  <a:moveTo>
                    <a:pt x="214" y="0"/>
                  </a:moveTo>
                  <a:cubicBezTo>
                    <a:pt x="146" y="137"/>
                    <a:pt x="69" y="282"/>
                    <a:pt x="1" y="419"/>
                  </a:cubicBezTo>
                  <a:cubicBezTo>
                    <a:pt x="336" y="693"/>
                    <a:pt x="678" y="959"/>
                    <a:pt x="1020" y="1218"/>
                  </a:cubicBezTo>
                  <a:cubicBezTo>
                    <a:pt x="1013" y="1066"/>
                    <a:pt x="1005" y="913"/>
                    <a:pt x="998" y="761"/>
                  </a:cubicBezTo>
                  <a:cubicBezTo>
                    <a:pt x="724" y="525"/>
                    <a:pt x="465" y="267"/>
                    <a:pt x="21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3"/>
            <p:cNvSpPr/>
            <p:nvPr/>
          </p:nvSpPr>
          <p:spPr>
            <a:xfrm>
              <a:off x="7006365" y="3109741"/>
              <a:ext cx="96447" cy="96387"/>
            </a:xfrm>
            <a:custGeom>
              <a:rect b="b" l="l" r="r" t="t"/>
              <a:pathLst>
                <a:path extrusionOk="0" h="1591" w="1592">
                  <a:moveTo>
                    <a:pt x="161" y="1"/>
                  </a:moveTo>
                  <a:cubicBezTo>
                    <a:pt x="107" y="115"/>
                    <a:pt x="54" y="229"/>
                    <a:pt x="1" y="351"/>
                  </a:cubicBezTo>
                  <a:cubicBezTo>
                    <a:pt x="526" y="777"/>
                    <a:pt x="1058" y="1188"/>
                    <a:pt x="1591" y="1591"/>
                  </a:cubicBezTo>
                  <a:cubicBezTo>
                    <a:pt x="1568" y="1401"/>
                    <a:pt x="1538" y="1203"/>
                    <a:pt x="1515" y="1005"/>
                  </a:cubicBezTo>
                  <a:cubicBezTo>
                    <a:pt x="1058" y="686"/>
                    <a:pt x="610" y="351"/>
                    <a:pt x="16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3"/>
            <p:cNvSpPr/>
            <p:nvPr/>
          </p:nvSpPr>
          <p:spPr>
            <a:xfrm>
              <a:off x="6978254" y="3163660"/>
              <a:ext cx="143883" cy="141097"/>
            </a:xfrm>
            <a:custGeom>
              <a:rect b="b" l="l" r="r" t="t"/>
              <a:pathLst>
                <a:path extrusionOk="0" h="2329" w="2375">
                  <a:moveTo>
                    <a:pt x="214" y="1"/>
                  </a:moveTo>
                  <a:cubicBezTo>
                    <a:pt x="145" y="161"/>
                    <a:pt x="69" y="328"/>
                    <a:pt x="1" y="503"/>
                  </a:cubicBezTo>
                  <a:cubicBezTo>
                    <a:pt x="762" y="1150"/>
                    <a:pt x="1553" y="1758"/>
                    <a:pt x="2375" y="2329"/>
                  </a:cubicBezTo>
                  <a:cubicBezTo>
                    <a:pt x="2306" y="2040"/>
                    <a:pt x="2245" y="1758"/>
                    <a:pt x="2192" y="1469"/>
                  </a:cubicBezTo>
                  <a:cubicBezTo>
                    <a:pt x="1522" y="998"/>
                    <a:pt x="868" y="503"/>
                    <a:pt x="21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3"/>
            <p:cNvSpPr/>
            <p:nvPr/>
          </p:nvSpPr>
          <p:spPr>
            <a:xfrm>
              <a:off x="6926637" y="3315300"/>
              <a:ext cx="260929" cy="190895"/>
            </a:xfrm>
            <a:custGeom>
              <a:rect b="b" l="l" r="r" t="t"/>
              <a:pathLst>
                <a:path extrusionOk="0" h="3151" w="4307">
                  <a:moveTo>
                    <a:pt x="153" y="1"/>
                  </a:moveTo>
                  <a:cubicBezTo>
                    <a:pt x="100" y="191"/>
                    <a:pt x="46" y="381"/>
                    <a:pt x="1" y="572"/>
                  </a:cubicBezTo>
                  <a:cubicBezTo>
                    <a:pt x="754" y="1211"/>
                    <a:pt x="1560" y="1774"/>
                    <a:pt x="2420" y="2245"/>
                  </a:cubicBezTo>
                  <a:cubicBezTo>
                    <a:pt x="2412" y="2207"/>
                    <a:pt x="2405" y="2162"/>
                    <a:pt x="2412" y="2116"/>
                  </a:cubicBezTo>
                  <a:cubicBezTo>
                    <a:pt x="2412" y="2055"/>
                    <a:pt x="2443" y="1994"/>
                    <a:pt x="2489" y="1956"/>
                  </a:cubicBezTo>
                  <a:cubicBezTo>
                    <a:pt x="2517" y="1932"/>
                    <a:pt x="2552" y="1921"/>
                    <a:pt x="2586" y="1921"/>
                  </a:cubicBezTo>
                  <a:cubicBezTo>
                    <a:pt x="2607" y="1921"/>
                    <a:pt x="2628" y="1925"/>
                    <a:pt x="2648" y="1933"/>
                  </a:cubicBezTo>
                  <a:cubicBezTo>
                    <a:pt x="2861" y="2032"/>
                    <a:pt x="3067" y="2154"/>
                    <a:pt x="3257" y="2291"/>
                  </a:cubicBezTo>
                  <a:cubicBezTo>
                    <a:pt x="3310" y="2329"/>
                    <a:pt x="3356" y="2390"/>
                    <a:pt x="3379" y="2458"/>
                  </a:cubicBezTo>
                  <a:cubicBezTo>
                    <a:pt x="3402" y="2519"/>
                    <a:pt x="3402" y="2595"/>
                    <a:pt x="3379" y="2664"/>
                  </a:cubicBezTo>
                  <a:cubicBezTo>
                    <a:pt x="3371" y="2687"/>
                    <a:pt x="3364" y="2709"/>
                    <a:pt x="3348" y="2732"/>
                  </a:cubicBezTo>
                  <a:cubicBezTo>
                    <a:pt x="3668" y="2884"/>
                    <a:pt x="3987" y="3021"/>
                    <a:pt x="4307" y="3151"/>
                  </a:cubicBezTo>
                  <a:cubicBezTo>
                    <a:pt x="4193" y="2869"/>
                    <a:pt x="4079" y="2572"/>
                    <a:pt x="3965" y="2283"/>
                  </a:cubicBezTo>
                  <a:cubicBezTo>
                    <a:pt x="3135" y="1827"/>
                    <a:pt x="2336" y="1310"/>
                    <a:pt x="1583" y="739"/>
                  </a:cubicBezTo>
                  <a:cubicBezTo>
                    <a:pt x="1104" y="678"/>
                    <a:pt x="617" y="381"/>
                    <a:pt x="15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3"/>
            <p:cNvSpPr/>
            <p:nvPr/>
          </p:nvSpPr>
          <p:spPr>
            <a:xfrm>
              <a:off x="6905918" y="3454036"/>
              <a:ext cx="344351" cy="184898"/>
            </a:xfrm>
            <a:custGeom>
              <a:rect b="b" l="l" r="r" t="t"/>
              <a:pathLst>
                <a:path extrusionOk="0" h="3052" w="5684">
                  <a:moveTo>
                    <a:pt x="54" y="1"/>
                  </a:moveTo>
                  <a:cubicBezTo>
                    <a:pt x="23" y="328"/>
                    <a:pt x="0" y="655"/>
                    <a:pt x="0" y="990"/>
                  </a:cubicBezTo>
                  <a:cubicBezTo>
                    <a:pt x="1005" y="1850"/>
                    <a:pt x="2153" y="1614"/>
                    <a:pt x="3211" y="2443"/>
                  </a:cubicBezTo>
                  <a:lnTo>
                    <a:pt x="3219" y="2451"/>
                  </a:lnTo>
                  <a:cubicBezTo>
                    <a:pt x="3264" y="2496"/>
                    <a:pt x="3302" y="2542"/>
                    <a:pt x="3333" y="2595"/>
                  </a:cubicBezTo>
                  <a:cubicBezTo>
                    <a:pt x="4109" y="2793"/>
                    <a:pt x="4892" y="2945"/>
                    <a:pt x="5684" y="3052"/>
                  </a:cubicBezTo>
                  <a:cubicBezTo>
                    <a:pt x="5623" y="2922"/>
                    <a:pt x="5554" y="2801"/>
                    <a:pt x="5493" y="2679"/>
                  </a:cubicBezTo>
                  <a:cubicBezTo>
                    <a:pt x="4847" y="2527"/>
                    <a:pt x="4223" y="2314"/>
                    <a:pt x="3614" y="2048"/>
                  </a:cubicBezTo>
                  <a:cubicBezTo>
                    <a:pt x="2389" y="1500"/>
                    <a:pt x="1225" y="709"/>
                    <a:pt x="5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3"/>
            <p:cNvSpPr/>
            <p:nvPr/>
          </p:nvSpPr>
          <p:spPr>
            <a:xfrm>
              <a:off x="6910037" y="3603859"/>
              <a:ext cx="372037" cy="91601"/>
            </a:xfrm>
            <a:custGeom>
              <a:rect b="b" l="l" r="r" t="t"/>
              <a:pathLst>
                <a:path extrusionOk="0" h="1512" w="6141">
                  <a:moveTo>
                    <a:pt x="1" y="1"/>
                  </a:moveTo>
                  <a:lnTo>
                    <a:pt x="1" y="1"/>
                  </a:lnTo>
                  <a:cubicBezTo>
                    <a:pt x="8" y="69"/>
                    <a:pt x="16" y="138"/>
                    <a:pt x="31" y="206"/>
                  </a:cubicBezTo>
                  <a:cubicBezTo>
                    <a:pt x="1892" y="1003"/>
                    <a:pt x="3823" y="1511"/>
                    <a:pt x="5659" y="1511"/>
                  </a:cubicBezTo>
                  <a:cubicBezTo>
                    <a:pt x="5820" y="1511"/>
                    <a:pt x="5981" y="1507"/>
                    <a:pt x="6141" y="1499"/>
                  </a:cubicBezTo>
                  <a:cubicBezTo>
                    <a:pt x="6072" y="1393"/>
                    <a:pt x="6011" y="1286"/>
                    <a:pt x="5950" y="1180"/>
                  </a:cubicBezTo>
                  <a:cubicBezTo>
                    <a:pt x="5083" y="1096"/>
                    <a:pt x="4216" y="959"/>
                    <a:pt x="3364" y="754"/>
                  </a:cubicBezTo>
                  <a:cubicBezTo>
                    <a:pt x="3329" y="906"/>
                    <a:pt x="3200" y="1008"/>
                    <a:pt x="3051" y="1008"/>
                  </a:cubicBezTo>
                  <a:cubicBezTo>
                    <a:pt x="3036" y="1008"/>
                    <a:pt x="3021" y="1007"/>
                    <a:pt x="3006" y="1005"/>
                  </a:cubicBezTo>
                  <a:cubicBezTo>
                    <a:pt x="2025" y="898"/>
                    <a:pt x="952" y="221"/>
                    <a:pt x="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3"/>
            <p:cNvSpPr/>
            <p:nvPr/>
          </p:nvSpPr>
          <p:spPr>
            <a:xfrm>
              <a:off x="6918822" y="3660080"/>
              <a:ext cx="391363" cy="94812"/>
            </a:xfrm>
            <a:custGeom>
              <a:rect b="b" l="l" r="r" t="t"/>
              <a:pathLst>
                <a:path extrusionOk="0" h="1565" w="6460">
                  <a:moveTo>
                    <a:pt x="0" y="1"/>
                  </a:moveTo>
                  <a:lnTo>
                    <a:pt x="0" y="1"/>
                  </a:lnTo>
                  <a:cubicBezTo>
                    <a:pt x="69" y="343"/>
                    <a:pt x="153" y="685"/>
                    <a:pt x="259" y="1020"/>
                  </a:cubicBezTo>
                  <a:cubicBezTo>
                    <a:pt x="860" y="1195"/>
                    <a:pt x="1484" y="1332"/>
                    <a:pt x="2108" y="1423"/>
                  </a:cubicBezTo>
                  <a:cubicBezTo>
                    <a:pt x="2055" y="1294"/>
                    <a:pt x="2055" y="1142"/>
                    <a:pt x="2161" y="1089"/>
                  </a:cubicBezTo>
                  <a:cubicBezTo>
                    <a:pt x="2184" y="1077"/>
                    <a:pt x="2208" y="1071"/>
                    <a:pt x="2231" y="1071"/>
                  </a:cubicBezTo>
                  <a:cubicBezTo>
                    <a:pt x="2383" y="1071"/>
                    <a:pt x="2526" y="1305"/>
                    <a:pt x="2526" y="1477"/>
                  </a:cubicBezTo>
                  <a:cubicBezTo>
                    <a:pt x="3033" y="1536"/>
                    <a:pt x="3544" y="1565"/>
                    <a:pt x="4054" y="1565"/>
                  </a:cubicBezTo>
                  <a:cubicBezTo>
                    <a:pt x="4861" y="1565"/>
                    <a:pt x="5667" y="1492"/>
                    <a:pt x="6460" y="1347"/>
                  </a:cubicBezTo>
                  <a:lnTo>
                    <a:pt x="6330" y="1134"/>
                  </a:lnTo>
                  <a:cubicBezTo>
                    <a:pt x="6030" y="1163"/>
                    <a:pt x="5726" y="1176"/>
                    <a:pt x="5419" y="1176"/>
                  </a:cubicBezTo>
                  <a:cubicBezTo>
                    <a:pt x="3658" y="1176"/>
                    <a:pt x="1802" y="726"/>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3"/>
            <p:cNvSpPr/>
            <p:nvPr/>
          </p:nvSpPr>
          <p:spPr>
            <a:xfrm>
              <a:off x="6949719" y="3767009"/>
              <a:ext cx="401056" cy="68155"/>
            </a:xfrm>
            <a:custGeom>
              <a:rect b="b" l="l" r="r" t="t"/>
              <a:pathLst>
                <a:path extrusionOk="0" h="1125" w="6620">
                  <a:moveTo>
                    <a:pt x="0" y="1"/>
                  </a:moveTo>
                  <a:lnTo>
                    <a:pt x="0" y="1"/>
                  </a:lnTo>
                  <a:cubicBezTo>
                    <a:pt x="107" y="267"/>
                    <a:pt x="221" y="526"/>
                    <a:pt x="343" y="777"/>
                  </a:cubicBezTo>
                  <a:cubicBezTo>
                    <a:pt x="1316" y="1011"/>
                    <a:pt x="2275" y="1125"/>
                    <a:pt x="3208" y="1125"/>
                  </a:cubicBezTo>
                  <a:cubicBezTo>
                    <a:pt x="4396" y="1125"/>
                    <a:pt x="5541" y="940"/>
                    <a:pt x="6619" y="587"/>
                  </a:cubicBezTo>
                  <a:cubicBezTo>
                    <a:pt x="6505" y="434"/>
                    <a:pt x="6399" y="275"/>
                    <a:pt x="6292" y="115"/>
                  </a:cubicBezTo>
                  <a:cubicBezTo>
                    <a:pt x="5333" y="326"/>
                    <a:pt x="4359" y="431"/>
                    <a:pt x="3384" y="431"/>
                  </a:cubicBezTo>
                  <a:cubicBezTo>
                    <a:pt x="2247" y="431"/>
                    <a:pt x="1110" y="288"/>
                    <a:pt x="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3"/>
            <p:cNvSpPr/>
            <p:nvPr/>
          </p:nvSpPr>
          <p:spPr>
            <a:xfrm>
              <a:off x="6996247" y="3839406"/>
              <a:ext cx="360042" cy="99113"/>
            </a:xfrm>
            <a:custGeom>
              <a:rect b="b" l="l" r="r" t="t"/>
              <a:pathLst>
                <a:path extrusionOk="0" h="1636" w="5943">
                  <a:moveTo>
                    <a:pt x="5942" y="0"/>
                  </a:moveTo>
                  <a:lnTo>
                    <a:pt x="5942" y="0"/>
                  </a:lnTo>
                  <a:cubicBezTo>
                    <a:pt x="4823" y="375"/>
                    <a:pt x="3627" y="574"/>
                    <a:pt x="2382" y="574"/>
                  </a:cubicBezTo>
                  <a:cubicBezTo>
                    <a:pt x="1605" y="574"/>
                    <a:pt x="808" y="496"/>
                    <a:pt x="1" y="335"/>
                  </a:cubicBezTo>
                  <a:lnTo>
                    <a:pt x="1" y="335"/>
                  </a:lnTo>
                  <a:cubicBezTo>
                    <a:pt x="282" y="799"/>
                    <a:pt x="609" y="1233"/>
                    <a:pt x="974" y="1636"/>
                  </a:cubicBezTo>
                  <a:cubicBezTo>
                    <a:pt x="1636" y="1590"/>
                    <a:pt x="2283" y="1476"/>
                    <a:pt x="2914" y="1294"/>
                  </a:cubicBezTo>
                  <a:cubicBezTo>
                    <a:pt x="3059" y="1088"/>
                    <a:pt x="3264" y="928"/>
                    <a:pt x="3500" y="845"/>
                  </a:cubicBezTo>
                  <a:cubicBezTo>
                    <a:pt x="3668" y="845"/>
                    <a:pt x="3835" y="875"/>
                    <a:pt x="3987" y="936"/>
                  </a:cubicBezTo>
                  <a:cubicBezTo>
                    <a:pt x="4664" y="670"/>
                    <a:pt x="5319" y="358"/>
                    <a:pt x="594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3"/>
            <p:cNvSpPr/>
            <p:nvPr/>
          </p:nvSpPr>
          <p:spPr>
            <a:xfrm>
              <a:off x="7094877" y="3968934"/>
              <a:ext cx="47073" cy="28171"/>
            </a:xfrm>
            <a:custGeom>
              <a:rect b="b" l="l" r="r" t="t"/>
              <a:pathLst>
                <a:path extrusionOk="0" h="465" w="777">
                  <a:moveTo>
                    <a:pt x="777" y="0"/>
                  </a:moveTo>
                  <a:lnTo>
                    <a:pt x="777" y="0"/>
                  </a:lnTo>
                  <a:cubicBezTo>
                    <a:pt x="518" y="53"/>
                    <a:pt x="259" y="99"/>
                    <a:pt x="1" y="137"/>
                  </a:cubicBezTo>
                  <a:cubicBezTo>
                    <a:pt x="138" y="251"/>
                    <a:pt x="267" y="358"/>
                    <a:pt x="404" y="464"/>
                  </a:cubicBezTo>
                  <a:cubicBezTo>
                    <a:pt x="548" y="327"/>
                    <a:pt x="678" y="175"/>
                    <a:pt x="77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3"/>
            <p:cNvSpPr/>
            <p:nvPr/>
          </p:nvSpPr>
          <p:spPr>
            <a:xfrm>
              <a:off x="7141889" y="3861035"/>
              <a:ext cx="267411" cy="143399"/>
            </a:xfrm>
            <a:custGeom>
              <a:rect b="b" l="l" r="r" t="t"/>
              <a:pathLst>
                <a:path extrusionOk="0" h="2367" w="4414">
                  <a:moveTo>
                    <a:pt x="4124" y="1"/>
                  </a:moveTo>
                  <a:cubicBezTo>
                    <a:pt x="3333" y="495"/>
                    <a:pt x="2504" y="921"/>
                    <a:pt x="1636" y="1271"/>
                  </a:cubicBezTo>
                  <a:cubicBezTo>
                    <a:pt x="1568" y="1309"/>
                    <a:pt x="1492" y="1340"/>
                    <a:pt x="1416" y="1363"/>
                  </a:cubicBezTo>
                  <a:cubicBezTo>
                    <a:pt x="1127" y="1469"/>
                    <a:pt x="838" y="1560"/>
                    <a:pt x="541" y="1644"/>
                  </a:cubicBezTo>
                  <a:cubicBezTo>
                    <a:pt x="305" y="1842"/>
                    <a:pt x="122" y="2085"/>
                    <a:pt x="1" y="2367"/>
                  </a:cubicBezTo>
                  <a:cubicBezTo>
                    <a:pt x="647" y="2200"/>
                    <a:pt x="1279" y="2002"/>
                    <a:pt x="1895" y="1766"/>
                  </a:cubicBezTo>
                  <a:cubicBezTo>
                    <a:pt x="2283" y="1606"/>
                    <a:pt x="2664" y="1424"/>
                    <a:pt x="3029" y="1218"/>
                  </a:cubicBezTo>
                  <a:cubicBezTo>
                    <a:pt x="2960" y="1112"/>
                    <a:pt x="2945" y="982"/>
                    <a:pt x="3036" y="906"/>
                  </a:cubicBezTo>
                  <a:cubicBezTo>
                    <a:pt x="3068" y="881"/>
                    <a:pt x="3102" y="871"/>
                    <a:pt x="3138" y="871"/>
                  </a:cubicBezTo>
                  <a:cubicBezTo>
                    <a:pt x="3223" y="871"/>
                    <a:pt x="3314" y="932"/>
                    <a:pt x="3379" y="1013"/>
                  </a:cubicBezTo>
                  <a:cubicBezTo>
                    <a:pt x="3721" y="807"/>
                    <a:pt x="4063" y="594"/>
                    <a:pt x="4406" y="374"/>
                  </a:cubicBezTo>
                  <a:lnTo>
                    <a:pt x="4413" y="381"/>
                  </a:lnTo>
                  <a:cubicBezTo>
                    <a:pt x="4314" y="252"/>
                    <a:pt x="4223" y="123"/>
                    <a:pt x="412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3"/>
            <p:cNvSpPr/>
            <p:nvPr/>
          </p:nvSpPr>
          <p:spPr>
            <a:xfrm>
              <a:off x="7186176" y="3913621"/>
              <a:ext cx="249842" cy="142914"/>
            </a:xfrm>
            <a:custGeom>
              <a:rect b="b" l="l" r="r" t="t"/>
              <a:pathLst>
                <a:path extrusionOk="0" h="2359" w="4124">
                  <a:moveTo>
                    <a:pt x="4040" y="0"/>
                  </a:moveTo>
                  <a:cubicBezTo>
                    <a:pt x="3241" y="525"/>
                    <a:pt x="2450" y="1065"/>
                    <a:pt x="1560" y="1461"/>
                  </a:cubicBezTo>
                  <a:cubicBezTo>
                    <a:pt x="1050" y="1674"/>
                    <a:pt x="533" y="1856"/>
                    <a:pt x="0" y="2016"/>
                  </a:cubicBezTo>
                  <a:cubicBezTo>
                    <a:pt x="403" y="2199"/>
                    <a:pt x="829" y="2313"/>
                    <a:pt x="1271" y="2351"/>
                  </a:cubicBezTo>
                  <a:cubicBezTo>
                    <a:pt x="1347" y="2359"/>
                    <a:pt x="1430" y="2359"/>
                    <a:pt x="1506" y="2359"/>
                  </a:cubicBezTo>
                  <a:cubicBezTo>
                    <a:pt x="2275" y="1902"/>
                    <a:pt x="3104" y="1491"/>
                    <a:pt x="3774" y="898"/>
                  </a:cubicBezTo>
                  <a:cubicBezTo>
                    <a:pt x="3895" y="654"/>
                    <a:pt x="3979" y="388"/>
                    <a:pt x="4025" y="122"/>
                  </a:cubicBezTo>
                  <a:cubicBezTo>
                    <a:pt x="4055" y="122"/>
                    <a:pt x="4093" y="114"/>
                    <a:pt x="4124" y="114"/>
                  </a:cubicBezTo>
                  <a:lnTo>
                    <a:pt x="404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3"/>
            <p:cNvSpPr/>
            <p:nvPr/>
          </p:nvSpPr>
          <p:spPr>
            <a:xfrm>
              <a:off x="6914217" y="3387697"/>
              <a:ext cx="304730" cy="188593"/>
            </a:xfrm>
            <a:custGeom>
              <a:rect b="b" l="l" r="r" t="t"/>
              <a:pathLst>
                <a:path extrusionOk="0" h="3113" w="5030">
                  <a:moveTo>
                    <a:pt x="76" y="0"/>
                  </a:moveTo>
                  <a:cubicBezTo>
                    <a:pt x="46" y="145"/>
                    <a:pt x="23" y="290"/>
                    <a:pt x="0" y="442"/>
                  </a:cubicBezTo>
                  <a:cubicBezTo>
                    <a:pt x="1157" y="1172"/>
                    <a:pt x="2306" y="1979"/>
                    <a:pt x="3515" y="2549"/>
                  </a:cubicBezTo>
                  <a:cubicBezTo>
                    <a:pt x="4002" y="2777"/>
                    <a:pt x="4512" y="2968"/>
                    <a:pt x="5029" y="3112"/>
                  </a:cubicBezTo>
                  <a:cubicBezTo>
                    <a:pt x="4961" y="2968"/>
                    <a:pt x="4885" y="2815"/>
                    <a:pt x="4816" y="2663"/>
                  </a:cubicBezTo>
                  <a:cubicBezTo>
                    <a:pt x="3097" y="2047"/>
                    <a:pt x="1499" y="1142"/>
                    <a:pt x="7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3"/>
            <p:cNvSpPr/>
            <p:nvPr/>
          </p:nvSpPr>
          <p:spPr>
            <a:xfrm>
              <a:off x="6964441" y="3227757"/>
              <a:ext cx="186291" cy="179809"/>
            </a:xfrm>
            <a:custGeom>
              <a:rect b="b" l="l" r="r" t="t"/>
              <a:pathLst>
                <a:path extrusionOk="0" h="2968" w="3075">
                  <a:moveTo>
                    <a:pt x="1" y="0"/>
                  </a:moveTo>
                  <a:lnTo>
                    <a:pt x="1" y="0"/>
                  </a:lnTo>
                  <a:cubicBezTo>
                    <a:pt x="305" y="579"/>
                    <a:pt x="769" y="906"/>
                    <a:pt x="1149" y="1347"/>
                  </a:cubicBezTo>
                  <a:cubicBezTo>
                    <a:pt x="1248" y="1461"/>
                    <a:pt x="1302" y="1606"/>
                    <a:pt x="1302" y="1758"/>
                  </a:cubicBezTo>
                  <a:cubicBezTo>
                    <a:pt x="1872" y="2192"/>
                    <a:pt x="2466" y="2595"/>
                    <a:pt x="3074" y="2968"/>
                  </a:cubicBezTo>
                  <a:cubicBezTo>
                    <a:pt x="2975" y="2663"/>
                    <a:pt x="2884" y="2359"/>
                    <a:pt x="2800" y="2047"/>
                  </a:cubicBezTo>
                  <a:cubicBezTo>
                    <a:pt x="1827" y="1416"/>
                    <a:pt x="898" y="738"/>
                    <a:pt x="1"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p3"/>
            <p:cNvSpPr/>
            <p:nvPr/>
          </p:nvSpPr>
          <p:spPr>
            <a:xfrm>
              <a:off x="7059375" y="2998692"/>
              <a:ext cx="31866" cy="53979"/>
            </a:xfrm>
            <a:custGeom>
              <a:rect b="b" l="l" r="r" t="t"/>
              <a:pathLst>
                <a:path extrusionOk="0" h="891" w="526">
                  <a:moveTo>
                    <a:pt x="153" y="0"/>
                  </a:moveTo>
                  <a:cubicBezTo>
                    <a:pt x="107" y="122"/>
                    <a:pt x="54" y="244"/>
                    <a:pt x="1" y="358"/>
                  </a:cubicBezTo>
                  <a:cubicBezTo>
                    <a:pt x="176" y="548"/>
                    <a:pt x="343" y="723"/>
                    <a:pt x="526" y="890"/>
                  </a:cubicBezTo>
                  <a:lnTo>
                    <a:pt x="526" y="381"/>
                  </a:lnTo>
                  <a:cubicBezTo>
                    <a:pt x="396" y="259"/>
                    <a:pt x="275" y="137"/>
                    <a:pt x="15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3"/>
            <p:cNvSpPr/>
            <p:nvPr/>
          </p:nvSpPr>
          <p:spPr>
            <a:xfrm>
              <a:off x="7081549" y="2896791"/>
              <a:ext cx="16600" cy="80272"/>
            </a:xfrm>
            <a:custGeom>
              <a:rect b="b" l="l" r="r" t="t"/>
              <a:pathLst>
                <a:path extrusionOk="0" h="1325" w="274">
                  <a:moveTo>
                    <a:pt x="236" y="1"/>
                  </a:moveTo>
                  <a:lnTo>
                    <a:pt x="236" y="1"/>
                  </a:lnTo>
                  <a:cubicBezTo>
                    <a:pt x="190" y="374"/>
                    <a:pt x="114" y="747"/>
                    <a:pt x="0" y="1104"/>
                  </a:cubicBezTo>
                  <a:cubicBezTo>
                    <a:pt x="61" y="1180"/>
                    <a:pt x="122" y="1249"/>
                    <a:pt x="190" y="1325"/>
                  </a:cubicBezTo>
                  <a:cubicBezTo>
                    <a:pt x="205" y="1020"/>
                    <a:pt x="236" y="724"/>
                    <a:pt x="274" y="427"/>
                  </a:cubicBezTo>
                  <a:cubicBezTo>
                    <a:pt x="259" y="290"/>
                    <a:pt x="259" y="145"/>
                    <a:pt x="266" y="1"/>
                  </a:cubicBezTo>
                  <a:lnTo>
                    <a:pt x="266" y="1"/>
                  </a:lnTo>
                  <a:cubicBezTo>
                    <a:pt x="251" y="199"/>
                    <a:pt x="228" y="404"/>
                    <a:pt x="213" y="602"/>
                  </a:cubicBezTo>
                  <a:cubicBezTo>
                    <a:pt x="213" y="404"/>
                    <a:pt x="221" y="199"/>
                    <a:pt x="23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81" name="Google Shape;781;p3"/>
          <p:cNvGrpSpPr/>
          <p:nvPr/>
        </p:nvGrpSpPr>
        <p:grpSpPr>
          <a:xfrm>
            <a:off x="6096438" y="3600228"/>
            <a:ext cx="859750" cy="2032262"/>
            <a:chOff x="6236844" y="2973233"/>
            <a:chExt cx="701608" cy="1658448"/>
          </a:xfrm>
        </p:grpSpPr>
        <p:sp>
          <p:nvSpPr>
            <p:cNvPr id="782" name="Google Shape;782;p3"/>
            <p:cNvSpPr/>
            <p:nvPr/>
          </p:nvSpPr>
          <p:spPr>
            <a:xfrm>
              <a:off x="6236844" y="3074650"/>
              <a:ext cx="596495" cy="1557031"/>
            </a:xfrm>
            <a:custGeom>
              <a:rect b="b" l="l" r="r" t="t"/>
              <a:pathLst>
                <a:path extrusionOk="0" h="25701" w="9846">
                  <a:moveTo>
                    <a:pt x="7716" y="1"/>
                  </a:moveTo>
                  <a:lnTo>
                    <a:pt x="7716" y="1"/>
                  </a:lnTo>
                  <a:cubicBezTo>
                    <a:pt x="7601" y="92"/>
                    <a:pt x="7480" y="176"/>
                    <a:pt x="7343" y="237"/>
                  </a:cubicBezTo>
                  <a:cubicBezTo>
                    <a:pt x="7297" y="252"/>
                    <a:pt x="7251" y="275"/>
                    <a:pt x="7206" y="290"/>
                  </a:cubicBezTo>
                  <a:lnTo>
                    <a:pt x="7168" y="305"/>
                  </a:lnTo>
                  <a:cubicBezTo>
                    <a:pt x="7130" y="320"/>
                    <a:pt x="7099" y="328"/>
                    <a:pt x="7069" y="343"/>
                  </a:cubicBezTo>
                  <a:lnTo>
                    <a:pt x="7023" y="358"/>
                  </a:lnTo>
                  <a:lnTo>
                    <a:pt x="6909" y="381"/>
                  </a:lnTo>
                  <a:lnTo>
                    <a:pt x="6879" y="396"/>
                  </a:lnTo>
                  <a:cubicBezTo>
                    <a:pt x="6825" y="404"/>
                    <a:pt x="6780" y="419"/>
                    <a:pt x="6734" y="427"/>
                  </a:cubicBezTo>
                  <a:lnTo>
                    <a:pt x="6673" y="442"/>
                  </a:lnTo>
                  <a:lnTo>
                    <a:pt x="6582" y="457"/>
                  </a:lnTo>
                  <a:lnTo>
                    <a:pt x="6513" y="465"/>
                  </a:lnTo>
                  <a:lnTo>
                    <a:pt x="6437" y="480"/>
                  </a:lnTo>
                  <a:lnTo>
                    <a:pt x="6354" y="495"/>
                  </a:lnTo>
                  <a:cubicBezTo>
                    <a:pt x="6224" y="510"/>
                    <a:pt x="6095" y="526"/>
                    <a:pt x="5966" y="541"/>
                  </a:cubicBezTo>
                  <a:lnTo>
                    <a:pt x="5814" y="564"/>
                  </a:lnTo>
                  <a:lnTo>
                    <a:pt x="5768" y="564"/>
                  </a:lnTo>
                  <a:lnTo>
                    <a:pt x="5600" y="586"/>
                  </a:lnTo>
                  <a:lnTo>
                    <a:pt x="5585" y="586"/>
                  </a:lnTo>
                  <a:cubicBezTo>
                    <a:pt x="5273" y="625"/>
                    <a:pt x="4961" y="693"/>
                    <a:pt x="4665" y="792"/>
                  </a:cubicBezTo>
                  <a:cubicBezTo>
                    <a:pt x="4497" y="853"/>
                    <a:pt x="4330" y="936"/>
                    <a:pt x="4170" y="1028"/>
                  </a:cubicBezTo>
                  <a:cubicBezTo>
                    <a:pt x="4163" y="1035"/>
                    <a:pt x="4155" y="1035"/>
                    <a:pt x="4147" y="1043"/>
                  </a:cubicBezTo>
                  <a:lnTo>
                    <a:pt x="4010" y="1127"/>
                  </a:lnTo>
                  <a:lnTo>
                    <a:pt x="3980" y="1149"/>
                  </a:lnTo>
                  <a:lnTo>
                    <a:pt x="3851" y="1248"/>
                  </a:lnTo>
                  <a:lnTo>
                    <a:pt x="3828" y="1264"/>
                  </a:lnTo>
                  <a:cubicBezTo>
                    <a:pt x="3387" y="1598"/>
                    <a:pt x="2999" y="2032"/>
                    <a:pt x="2633" y="2458"/>
                  </a:cubicBezTo>
                  <a:lnTo>
                    <a:pt x="2519" y="2587"/>
                  </a:lnTo>
                  <a:cubicBezTo>
                    <a:pt x="2428" y="2686"/>
                    <a:pt x="2344" y="2793"/>
                    <a:pt x="2268" y="2892"/>
                  </a:cubicBezTo>
                  <a:cubicBezTo>
                    <a:pt x="2238" y="2937"/>
                    <a:pt x="2200" y="2975"/>
                    <a:pt x="2169" y="3021"/>
                  </a:cubicBezTo>
                  <a:lnTo>
                    <a:pt x="2169" y="3029"/>
                  </a:lnTo>
                  <a:cubicBezTo>
                    <a:pt x="2048" y="3188"/>
                    <a:pt x="1949" y="3363"/>
                    <a:pt x="1865" y="3546"/>
                  </a:cubicBezTo>
                  <a:cubicBezTo>
                    <a:pt x="1819" y="3660"/>
                    <a:pt x="1781" y="3774"/>
                    <a:pt x="1758" y="3896"/>
                  </a:cubicBezTo>
                  <a:cubicBezTo>
                    <a:pt x="1758" y="3904"/>
                    <a:pt x="1758" y="3919"/>
                    <a:pt x="1751" y="3926"/>
                  </a:cubicBezTo>
                  <a:cubicBezTo>
                    <a:pt x="1720" y="4079"/>
                    <a:pt x="1705" y="4231"/>
                    <a:pt x="1705" y="4390"/>
                  </a:cubicBezTo>
                  <a:cubicBezTo>
                    <a:pt x="1705" y="4429"/>
                    <a:pt x="1705" y="4474"/>
                    <a:pt x="1698" y="4512"/>
                  </a:cubicBezTo>
                  <a:lnTo>
                    <a:pt x="1698" y="4535"/>
                  </a:lnTo>
                  <a:cubicBezTo>
                    <a:pt x="1690" y="4626"/>
                    <a:pt x="1682" y="4718"/>
                    <a:pt x="1667" y="4809"/>
                  </a:cubicBezTo>
                  <a:cubicBezTo>
                    <a:pt x="1660" y="4855"/>
                    <a:pt x="1652" y="4900"/>
                    <a:pt x="1644" y="4946"/>
                  </a:cubicBezTo>
                  <a:cubicBezTo>
                    <a:pt x="1614" y="5075"/>
                    <a:pt x="1553" y="5205"/>
                    <a:pt x="1477" y="5311"/>
                  </a:cubicBezTo>
                  <a:lnTo>
                    <a:pt x="1469" y="5326"/>
                  </a:lnTo>
                  <a:cubicBezTo>
                    <a:pt x="1454" y="5341"/>
                    <a:pt x="1439" y="5357"/>
                    <a:pt x="1424" y="5372"/>
                  </a:cubicBezTo>
                  <a:cubicBezTo>
                    <a:pt x="1340" y="5463"/>
                    <a:pt x="1233" y="5539"/>
                    <a:pt x="1127" y="5608"/>
                  </a:cubicBezTo>
                  <a:cubicBezTo>
                    <a:pt x="1074" y="5646"/>
                    <a:pt x="1013" y="5676"/>
                    <a:pt x="960" y="5714"/>
                  </a:cubicBezTo>
                  <a:cubicBezTo>
                    <a:pt x="906" y="5745"/>
                    <a:pt x="823" y="5798"/>
                    <a:pt x="762" y="5844"/>
                  </a:cubicBezTo>
                  <a:cubicBezTo>
                    <a:pt x="648" y="5920"/>
                    <a:pt x="549" y="6026"/>
                    <a:pt x="488" y="6148"/>
                  </a:cubicBezTo>
                  <a:cubicBezTo>
                    <a:pt x="435" y="6239"/>
                    <a:pt x="412" y="6346"/>
                    <a:pt x="412" y="6452"/>
                  </a:cubicBezTo>
                  <a:cubicBezTo>
                    <a:pt x="412" y="6483"/>
                    <a:pt x="412" y="6513"/>
                    <a:pt x="419" y="6544"/>
                  </a:cubicBezTo>
                  <a:cubicBezTo>
                    <a:pt x="419" y="6551"/>
                    <a:pt x="419" y="6551"/>
                    <a:pt x="419" y="6559"/>
                  </a:cubicBezTo>
                  <a:cubicBezTo>
                    <a:pt x="427" y="6620"/>
                    <a:pt x="442" y="6680"/>
                    <a:pt x="465" y="6741"/>
                  </a:cubicBezTo>
                  <a:lnTo>
                    <a:pt x="465" y="6749"/>
                  </a:lnTo>
                  <a:cubicBezTo>
                    <a:pt x="480" y="6810"/>
                    <a:pt x="503" y="6871"/>
                    <a:pt x="534" y="6932"/>
                  </a:cubicBezTo>
                  <a:cubicBezTo>
                    <a:pt x="534" y="6939"/>
                    <a:pt x="541" y="6939"/>
                    <a:pt x="541" y="6947"/>
                  </a:cubicBezTo>
                  <a:cubicBezTo>
                    <a:pt x="556" y="6977"/>
                    <a:pt x="572" y="7008"/>
                    <a:pt x="587" y="7046"/>
                  </a:cubicBezTo>
                  <a:lnTo>
                    <a:pt x="632" y="7129"/>
                  </a:lnTo>
                  <a:lnTo>
                    <a:pt x="640" y="7145"/>
                  </a:lnTo>
                  <a:cubicBezTo>
                    <a:pt x="830" y="7495"/>
                    <a:pt x="1058" y="7852"/>
                    <a:pt x="1043" y="8225"/>
                  </a:cubicBezTo>
                  <a:cubicBezTo>
                    <a:pt x="1036" y="8255"/>
                    <a:pt x="1036" y="8293"/>
                    <a:pt x="1028" y="8324"/>
                  </a:cubicBezTo>
                  <a:cubicBezTo>
                    <a:pt x="1028" y="8347"/>
                    <a:pt x="1020" y="8362"/>
                    <a:pt x="1020" y="8385"/>
                  </a:cubicBezTo>
                  <a:cubicBezTo>
                    <a:pt x="1013" y="8407"/>
                    <a:pt x="1020" y="8400"/>
                    <a:pt x="1013" y="8407"/>
                  </a:cubicBezTo>
                  <a:cubicBezTo>
                    <a:pt x="998" y="8476"/>
                    <a:pt x="975" y="8537"/>
                    <a:pt x="944" y="8598"/>
                  </a:cubicBezTo>
                  <a:cubicBezTo>
                    <a:pt x="883" y="8712"/>
                    <a:pt x="815" y="8818"/>
                    <a:pt x="739" y="8925"/>
                  </a:cubicBezTo>
                  <a:cubicBezTo>
                    <a:pt x="678" y="9001"/>
                    <a:pt x="617" y="9077"/>
                    <a:pt x="549" y="9153"/>
                  </a:cubicBezTo>
                  <a:cubicBezTo>
                    <a:pt x="480" y="9229"/>
                    <a:pt x="419" y="9298"/>
                    <a:pt x="359" y="9374"/>
                  </a:cubicBezTo>
                  <a:cubicBezTo>
                    <a:pt x="267" y="9488"/>
                    <a:pt x="191" y="9602"/>
                    <a:pt x="130" y="9724"/>
                  </a:cubicBezTo>
                  <a:lnTo>
                    <a:pt x="115" y="9762"/>
                  </a:lnTo>
                  <a:cubicBezTo>
                    <a:pt x="107" y="9777"/>
                    <a:pt x="100" y="9800"/>
                    <a:pt x="92" y="9815"/>
                  </a:cubicBezTo>
                  <a:cubicBezTo>
                    <a:pt x="47" y="9921"/>
                    <a:pt x="24" y="10028"/>
                    <a:pt x="16" y="10134"/>
                  </a:cubicBezTo>
                  <a:cubicBezTo>
                    <a:pt x="1" y="10233"/>
                    <a:pt x="1" y="10340"/>
                    <a:pt x="16" y="10439"/>
                  </a:cubicBezTo>
                  <a:cubicBezTo>
                    <a:pt x="9" y="10446"/>
                    <a:pt x="9" y="10454"/>
                    <a:pt x="16" y="10454"/>
                  </a:cubicBezTo>
                  <a:cubicBezTo>
                    <a:pt x="24" y="10561"/>
                    <a:pt x="47" y="10659"/>
                    <a:pt x="69" y="10758"/>
                  </a:cubicBezTo>
                  <a:lnTo>
                    <a:pt x="69" y="10774"/>
                  </a:lnTo>
                  <a:cubicBezTo>
                    <a:pt x="85" y="10819"/>
                    <a:pt x="100" y="10872"/>
                    <a:pt x="115" y="10918"/>
                  </a:cubicBezTo>
                  <a:lnTo>
                    <a:pt x="115" y="10926"/>
                  </a:lnTo>
                  <a:cubicBezTo>
                    <a:pt x="138" y="10979"/>
                    <a:pt x="153" y="11032"/>
                    <a:pt x="176" y="11078"/>
                  </a:cubicBezTo>
                  <a:cubicBezTo>
                    <a:pt x="199" y="11124"/>
                    <a:pt x="214" y="11177"/>
                    <a:pt x="237" y="11215"/>
                  </a:cubicBezTo>
                  <a:lnTo>
                    <a:pt x="252" y="11245"/>
                  </a:lnTo>
                  <a:cubicBezTo>
                    <a:pt x="275" y="11291"/>
                    <a:pt x="298" y="11337"/>
                    <a:pt x="321" y="11382"/>
                  </a:cubicBezTo>
                  <a:cubicBezTo>
                    <a:pt x="359" y="11451"/>
                    <a:pt x="397" y="11527"/>
                    <a:pt x="442" y="11595"/>
                  </a:cubicBezTo>
                  <a:cubicBezTo>
                    <a:pt x="480" y="11671"/>
                    <a:pt x="534" y="11747"/>
                    <a:pt x="579" y="11831"/>
                  </a:cubicBezTo>
                  <a:cubicBezTo>
                    <a:pt x="709" y="12036"/>
                    <a:pt x="830" y="12250"/>
                    <a:pt x="937" y="12463"/>
                  </a:cubicBezTo>
                  <a:cubicBezTo>
                    <a:pt x="990" y="12584"/>
                    <a:pt x="1036" y="12706"/>
                    <a:pt x="1074" y="12828"/>
                  </a:cubicBezTo>
                  <a:cubicBezTo>
                    <a:pt x="1089" y="12873"/>
                    <a:pt x="1104" y="12927"/>
                    <a:pt x="1112" y="12965"/>
                  </a:cubicBezTo>
                  <a:cubicBezTo>
                    <a:pt x="1142" y="13079"/>
                    <a:pt x="1150" y="13201"/>
                    <a:pt x="1157" y="13315"/>
                  </a:cubicBezTo>
                  <a:cubicBezTo>
                    <a:pt x="1157" y="13398"/>
                    <a:pt x="1150" y="13482"/>
                    <a:pt x="1142" y="13566"/>
                  </a:cubicBezTo>
                  <a:cubicBezTo>
                    <a:pt x="1135" y="13665"/>
                    <a:pt x="1119" y="13748"/>
                    <a:pt x="1104" y="13840"/>
                  </a:cubicBezTo>
                  <a:cubicBezTo>
                    <a:pt x="1089" y="13931"/>
                    <a:pt x="1074" y="14022"/>
                    <a:pt x="1058" y="14113"/>
                  </a:cubicBezTo>
                  <a:cubicBezTo>
                    <a:pt x="1043" y="14243"/>
                    <a:pt x="1036" y="14380"/>
                    <a:pt x="1043" y="14509"/>
                  </a:cubicBezTo>
                  <a:cubicBezTo>
                    <a:pt x="1043" y="14547"/>
                    <a:pt x="1051" y="14585"/>
                    <a:pt x="1058" y="14616"/>
                  </a:cubicBezTo>
                  <a:cubicBezTo>
                    <a:pt x="1058" y="14623"/>
                    <a:pt x="1058" y="14631"/>
                    <a:pt x="1058" y="14638"/>
                  </a:cubicBezTo>
                  <a:cubicBezTo>
                    <a:pt x="1066" y="14676"/>
                    <a:pt x="1074" y="14714"/>
                    <a:pt x="1089" y="14753"/>
                  </a:cubicBezTo>
                  <a:cubicBezTo>
                    <a:pt x="1097" y="14783"/>
                    <a:pt x="1112" y="14821"/>
                    <a:pt x="1135" y="14859"/>
                  </a:cubicBezTo>
                  <a:lnTo>
                    <a:pt x="1150" y="14889"/>
                  </a:lnTo>
                  <a:cubicBezTo>
                    <a:pt x="1157" y="14912"/>
                    <a:pt x="1173" y="14935"/>
                    <a:pt x="1188" y="14958"/>
                  </a:cubicBezTo>
                  <a:cubicBezTo>
                    <a:pt x="1203" y="14981"/>
                    <a:pt x="1195" y="14981"/>
                    <a:pt x="1203" y="14988"/>
                  </a:cubicBezTo>
                  <a:cubicBezTo>
                    <a:pt x="1218" y="15011"/>
                    <a:pt x="1241" y="15034"/>
                    <a:pt x="1256" y="15057"/>
                  </a:cubicBezTo>
                  <a:lnTo>
                    <a:pt x="1272" y="15080"/>
                  </a:lnTo>
                  <a:cubicBezTo>
                    <a:pt x="1294" y="15103"/>
                    <a:pt x="1317" y="15133"/>
                    <a:pt x="1348" y="15163"/>
                  </a:cubicBezTo>
                  <a:cubicBezTo>
                    <a:pt x="1850" y="15665"/>
                    <a:pt x="2839" y="15795"/>
                    <a:pt x="3326" y="16312"/>
                  </a:cubicBezTo>
                  <a:cubicBezTo>
                    <a:pt x="3349" y="16335"/>
                    <a:pt x="3371" y="16365"/>
                    <a:pt x="3394" y="16396"/>
                  </a:cubicBezTo>
                  <a:cubicBezTo>
                    <a:pt x="3394" y="16396"/>
                    <a:pt x="3394" y="16403"/>
                    <a:pt x="3402" y="16403"/>
                  </a:cubicBezTo>
                  <a:cubicBezTo>
                    <a:pt x="3417" y="16426"/>
                    <a:pt x="3440" y="16457"/>
                    <a:pt x="3455" y="16480"/>
                  </a:cubicBezTo>
                  <a:lnTo>
                    <a:pt x="3463" y="16502"/>
                  </a:lnTo>
                  <a:cubicBezTo>
                    <a:pt x="3478" y="16525"/>
                    <a:pt x="3493" y="16548"/>
                    <a:pt x="3508" y="16571"/>
                  </a:cubicBezTo>
                  <a:lnTo>
                    <a:pt x="3516" y="16601"/>
                  </a:lnTo>
                  <a:cubicBezTo>
                    <a:pt x="3531" y="16632"/>
                    <a:pt x="3546" y="16670"/>
                    <a:pt x="3554" y="16700"/>
                  </a:cubicBezTo>
                  <a:cubicBezTo>
                    <a:pt x="3569" y="16738"/>
                    <a:pt x="3577" y="16769"/>
                    <a:pt x="3584" y="16799"/>
                  </a:cubicBezTo>
                  <a:cubicBezTo>
                    <a:pt x="3584" y="16807"/>
                    <a:pt x="3584" y="16822"/>
                    <a:pt x="3584" y="16830"/>
                  </a:cubicBezTo>
                  <a:cubicBezTo>
                    <a:pt x="3592" y="16845"/>
                    <a:pt x="3592" y="16875"/>
                    <a:pt x="3600" y="16890"/>
                  </a:cubicBezTo>
                  <a:cubicBezTo>
                    <a:pt x="3600" y="16913"/>
                    <a:pt x="3600" y="16951"/>
                    <a:pt x="3607" y="16982"/>
                  </a:cubicBezTo>
                  <a:cubicBezTo>
                    <a:pt x="3622" y="17248"/>
                    <a:pt x="3562" y="17537"/>
                    <a:pt x="3539" y="17811"/>
                  </a:cubicBezTo>
                  <a:lnTo>
                    <a:pt x="3539" y="17841"/>
                  </a:lnTo>
                  <a:lnTo>
                    <a:pt x="3539" y="17910"/>
                  </a:lnTo>
                  <a:cubicBezTo>
                    <a:pt x="3539" y="17917"/>
                    <a:pt x="3539" y="17933"/>
                    <a:pt x="3539" y="17940"/>
                  </a:cubicBezTo>
                  <a:lnTo>
                    <a:pt x="3539" y="18070"/>
                  </a:lnTo>
                  <a:cubicBezTo>
                    <a:pt x="3539" y="18077"/>
                    <a:pt x="3539" y="18092"/>
                    <a:pt x="3539" y="18100"/>
                  </a:cubicBezTo>
                  <a:cubicBezTo>
                    <a:pt x="3539" y="18115"/>
                    <a:pt x="3539" y="18138"/>
                    <a:pt x="3546" y="18161"/>
                  </a:cubicBezTo>
                  <a:cubicBezTo>
                    <a:pt x="3546" y="18184"/>
                    <a:pt x="3546" y="18184"/>
                    <a:pt x="3546" y="18191"/>
                  </a:cubicBezTo>
                  <a:cubicBezTo>
                    <a:pt x="3546" y="18207"/>
                    <a:pt x="3546" y="18237"/>
                    <a:pt x="3554" y="18260"/>
                  </a:cubicBezTo>
                  <a:cubicBezTo>
                    <a:pt x="3554" y="18275"/>
                    <a:pt x="3554" y="18275"/>
                    <a:pt x="3562" y="18290"/>
                  </a:cubicBezTo>
                  <a:cubicBezTo>
                    <a:pt x="3569" y="18336"/>
                    <a:pt x="3584" y="18382"/>
                    <a:pt x="3607" y="18427"/>
                  </a:cubicBezTo>
                  <a:cubicBezTo>
                    <a:pt x="3622" y="18465"/>
                    <a:pt x="3645" y="18503"/>
                    <a:pt x="3668" y="18541"/>
                  </a:cubicBezTo>
                  <a:cubicBezTo>
                    <a:pt x="3858" y="18830"/>
                    <a:pt x="4231" y="18937"/>
                    <a:pt x="4573" y="19059"/>
                  </a:cubicBezTo>
                  <a:lnTo>
                    <a:pt x="4634" y="19081"/>
                  </a:lnTo>
                  <a:lnTo>
                    <a:pt x="4665" y="19097"/>
                  </a:lnTo>
                  <a:cubicBezTo>
                    <a:pt x="4855" y="19158"/>
                    <a:pt x="5022" y="19249"/>
                    <a:pt x="5167" y="19378"/>
                  </a:cubicBezTo>
                  <a:cubicBezTo>
                    <a:pt x="5212" y="19424"/>
                    <a:pt x="5251" y="19477"/>
                    <a:pt x="5289" y="19530"/>
                  </a:cubicBezTo>
                  <a:cubicBezTo>
                    <a:pt x="5327" y="19599"/>
                    <a:pt x="5365" y="19675"/>
                    <a:pt x="5380" y="19751"/>
                  </a:cubicBezTo>
                  <a:cubicBezTo>
                    <a:pt x="5387" y="19789"/>
                    <a:pt x="5395" y="19819"/>
                    <a:pt x="5403" y="19857"/>
                  </a:cubicBezTo>
                  <a:lnTo>
                    <a:pt x="5403" y="19873"/>
                  </a:lnTo>
                  <a:cubicBezTo>
                    <a:pt x="5410" y="19911"/>
                    <a:pt x="5410" y="19941"/>
                    <a:pt x="5410" y="19972"/>
                  </a:cubicBezTo>
                  <a:cubicBezTo>
                    <a:pt x="5425" y="20147"/>
                    <a:pt x="5410" y="20322"/>
                    <a:pt x="5418" y="20489"/>
                  </a:cubicBezTo>
                  <a:lnTo>
                    <a:pt x="5418" y="20504"/>
                  </a:lnTo>
                  <a:lnTo>
                    <a:pt x="5425" y="20588"/>
                  </a:lnTo>
                  <a:lnTo>
                    <a:pt x="5425" y="20618"/>
                  </a:lnTo>
                  <a:lnTo>
                    <a:pt x="5433" y="20687"/>
                  </a:lnTo>
                  <a:lnTo>
                    <a:pt x="5433" y="20717"/>
                  </a:lnTo>
                  <a:cubicBezTo>
                    <a:pt x="5441" y="20748"/>
                    <a:pt x="5448" y="20778"/>
                    <a:pt x="5456" y="20808"/>
                  </a:cubicBezTo>
                  <a:cubicBezTo>
                    <a:pt x="5509" y="21014"/>
                    <a:pt x="5623" y="21196"/>
                    <a:pt x="5775" y="21341"/>
                  </a:cubicBezTo>
                  <a:cubicBezTo>
                    <a:pt x="5882" y="21440"/>
                    <a:pt x="6004" y="21531"/>
                    <a:pt x="6133" y="21607"/>
                  </a:cubicBezTo>
                  <a:cubicBezTo>
                    <a:pt x="6415" y="21767"/>
                    <a:pt x="6711" y="21904"/>
                    <a:pt x="7008" y="22018"/>
                  </a:cubicBezTo>
                  <a:cubicBezTo>
                    <a:pt x="7175" y="22087"/>
                    <a:pt x="7495" y="22475"/>
                    <a:pt x="7875" y="22992"/>
                  </a:cubicBezTo>
                  <a:cubicBezTo>
                    <a:pt x="8225" y="23471"/>
                    <a:pt x="8636" y="24057"/>
                    <a:pt x="9016" y="24590"/>
                  </a:cubicBezTo>
                  <a:lnTo>
                    <a:pt x="9024" y="24605"/>
                  </a:lnTo>
                  <a:lnTo>
                    <a:pt x="9100" y="24696"/>
                  </a:lnTo>
                  <a:lnTo>
                    <a:pt x="9161" y="24780"/>
                  </a:lnTo>
                  <a:lnTo>
                    <a:pt x="9207" y="24856"/>
                  </a:lnTo>
                  <a:lnTo>
                    <a:pt x="9275" y="24940"/>
                  </a:lnTo>
                  <a:lnTo>
                    <a:pt x="9321" y="25008"/>
                  </a:lnTo>
                  <a:lnTo>
                    <a:pt x="9404" y="25122"/>
                  </a:lnTo>
                  <a:lnTo>
                    <a:pt x="9427" y="25153"/>
                  </a:lnTo>
                  <a:lnTo>
                    <a:pt x="9534" y="25290"/>
                  </a:lnTo>
                  <a:lnTo>
                    <a:pt x="9564" y="25335"/>
                  </a:lnTo>
                  <a:lnTo>
                    <a:pt x="9633" y="25427"/>
                  </a:lnTo>
                  <a:lnTo>
                    <a:pt x="9663" y="25472"/>
                  </a:lnTo>
                  <a:lnTo>
                    <a:pt x="9732" y="25556"/>
                  </a:lnTo>
                  <a:lnTo>
                    <a:pt x="9762" y="25594"/>
                  </a:lnTo>
                  <a:cubicBezTo>
                    <a:pt x="9763" y="25596"/>
                    <a:pt x="9765" y="25597"/>
                    <a:pt x="9766" y="25599"/>
                  </a:cubicBezTo>
                  <a:lnTo>
                    <a:pt x="9766" y="25599"/>
                  </a:lnTo>
                  <a:cubicBezTo>
                    <a:pt x="9460" y="25199"/>
                    <a:pt x="9206" y="24755"/>
                    <a:pt x="9024" y="24285"/>
                  </a:cubicBezTo>
                  <a:cubicBezTo>
                    <a:pt x="9001" y="24217"/>
                    <a:pt x="8971" y="24148"/>
                    <a:pt x="8948" y="24088"/>
                  </a:cubicBezTo>
                  <a:lnTo>
                    <a:pt x="8925" y="24019"/>
                  </a:lnTo>
                  <a:lnTo>
                    <a:pt x="8887" y="23882"/>
                  </a:lnTo>
                  <a:cubicBezTo>
                    <a:pt x="8880" y="23859"/>
                    <a:pt x="8872" y="23829"/>
                    <a:pt x="8864" y="23798"/>
                  </a:cubicBezTo>
                  <a:cubicBezTo>
                    <a:pt x="8857" y="23776"/>
                    <a:pt x="8841" y="23722"/>
                    <a:pt x="8826" y="23684"/>
                  </a:cubicBezTo>
                  <a:lnTo>
                    <a:pt x="8803" y="23585"/>
                  </a:lnTo>
                  <a:cubicBezTo>
                    <a:pt x="8796" y="23555"/>
                    <a:pt x="8788" y="23517"/>
                    <a:pt x="8781" y="23479"/>
                  </a:cubicBezTo>
                  <a:cubicBezTo>
                    <a:pt x="8773" y="23441"/>
                    <a:pt x="8765" y="23410"/>
                    <a:pt x="8758" y="23380"/>
                  </a:cubicBezTo>
                  <a:cubicBezTo>
                    <a:pt x="8750" y="23357"/>
                    <a:pt x="8743" y="23319"/>
                    <a:pt x="8743" y="23289"/>
                  </a:cubicBezTo>
                  <a:cubicBezTo>
                    <a:pt x="8712" y="23137"/>
                    <a:pt x="8689" y="22992"/>
                    <a:pt x="8674" y="22840"/>
                  </a:cubicBezTo>
                  <a:lnTo>
                    <a:pt x="8674" y="22787"/>
                  </a:lnTo>
                  <a:cubicBezTo>
                    <a:pt x="8667" y="22741"/>
                    <a:pt x="8667" y="22688"/>
                    <a:pt x="8667" y="22642"/>
                  </a:cubicBezTo>
                  <a:lnTo>
                    <a:pt x="8667" y="22589"/>
                  </a:lnTo>
                  <a:cubicBezTo>
                    <a:pt x="8667" y="22535"/>
                    <a:pt x="8659" y="22482"/>
                    <a:pt x="8659" y="22429"/>
                  </a:cubicBezTo>
                  <a:lnTo>
                    <a:pt x="8659" y="22399"/>
                  </a:lnTo>
                  <a:lnTo>
                    <a:pt x="8659" y="22224"/>
                  </a:lnTo>
                  <a:lnTo>
                    <a:pt x="8659" y="22208"/>
                  </a:lnTo>
                  <a:cubicBezTo>
                    <a:pt x="8659" y="21889"/>
                    <a:pt x="8689" y="21569"/>
                    <a:pt x="8750" y="21257"/>
                  </a:cubicBezTo>
                  <a:cubicBezTo>
                    <a:pt x="8788" y="21075"/>
                    <a:pt x="8834" y="20892"/>
                    <a:pt x="8887" y="20717"/>
                  </a:cubicBezTo>
                  <a:cubicBezTo>
                    <a:pt x="8994" y="20398"/>
                    <a:pt x="9123" y="20078"/>
                    <a:pt x="9222" y="19751"/>
                  </a:cubicBezTo>
                  <a:cubicBezTo>
                    <a:pt x="9389" y="19249"/>
                    <a:pt x="9481" y="18739"/>
                    <a:pt x="9290" y="18260"/>
                  </a:cubicBezTo>
                  <a:cubicBezTo>
                    <a:pt x="9275" y="18222"/>
                    <a:pt x="9260" y="18191"/>
                    <a:pt x="9245" y="18161"/>
                  </a:cubicBezTo>
                  <a:cubicBezTo>
                    <a:pt x="9237" y="18138"/>
                    <a:pt x="9230" y="18123"/>
                    <a:pt x="9222" y="18108"/>
                  </a:cubicBezTo>
                  <a:lnTo>
                    <a:pt x="9199" y="18062"/>
                  </a:lnTo>
                  <a:lnTo>
                    <a:pt x="9153" y="17986"/>
                  </a:lnTo>
                  <a:lnTo>
                    <a:pt x="9138" y="17971"/>
                  </a:lnTo>
                  <a:cubicBezTo>
                    <a:pt x="9047" y="17826"/>
                    <a:pt x="8948" y="17682"/>
                    <a:pt x="8841" y="17545"/>
                  </a:cubicBezTo>
                  <a:lnTo>
                    <a:pt x="8788" y="17469"/>
                  </a:lnTo>
                  <a:lnTo>
                    <a:pt x="8773" y="17446"/>
                  </a:lnTo>
                  <a:cubicBezTo>
                    <a:pt x="8606" y="17225"/>
                    <a:pt x="8469" y="16989"/>
                    <a:pt x="8438" y="16731"/>
                  </a:cubicBezTo>
                  <a:cubicBezTo>
                    <a:pt x="8431" y="16685"/>
                    <a:pt x="8423" y="16639"/>
                    <a:pt x="8423" y="16586"/>
                  </a:cubicBezTo>
                  <a:cubicBezTo>
                    <a:pt x="8431" y="16198"/>
                    <a:pt x="8697" y="15856"/>
                    <a:pt x="8849" y="15491"/>
                  </a:cubicBezTo>
                  <a:lnTo>
                    <a:pt x="8857" y="15460"/>
                  </a:lnTo>
                  <a:cubicBezTo>
                    <a:pt x="8902" y="15354"/>
                    <a:pt x="8933" y="15239"/>
                    <a:pt x="8940" y="15118"/>
                  </a:cubicBezTo>
                  <a:cubicBezTo>
                    <a:pt x="8948" y="14958"/>
                    <a:pt x="8925" y="14806"/>
                    <a:pt x="8864" y="14661"/>
                  </a:cubicBezTo>
                  <a:cubicBezTo>
                    <a:pt x="8857" y="14631"/>
                    <a:pt x="8841" y="14600"/>
                    <a:pt x="8826" y="14562"/>
                  </a:cubicBezTo>
                  <a:cubicBezTo>
                    <a:pt x="8819" y="14562"/>
                    <a:pt x="8819" y="14555"/>
                    <a:pt x="8819" y="14547"/>
                  </a:cubicBezTo>
                  <a:cubicBezTo>
                    <a:pt x="8803" y="14524"/>
                    <a:pt x="8788" y="14494"/>
                    <a:pt x="8773" y="14471"/>
                  </a:cubicBezTo>
                  <a:lnTo>
                    <a:pt x="8773" y="14463"/>
                  </a:lnTo>
                  <a:cubicBezTo>
                    <a:pt x="8735" y="14395"/>
                    <a:pt x="8689" y="14334"/>
                    <a:pt x="8651" y="14281"/>
                  </a:cubicBezTo>
                  <a:cubicBezTo>
                    <a:pt x="8484" y="14045"/>
                    <a:pt x="8271" y="13832"/>
                    <a:pt x="8073" y="13596"/>
                  </a:cubicBezTo>
                  <a:lnTo>
                    <a:pt x="7997" y="13512"/>
                  </a:lnTo>
                  <a:lnTo>
                    <a:pt x="7989" y="13497"/>
                  </a:lnTo>
                  <a:cubicBezTo>
                    <a:pt x="7967" y="13474"/>
                    <a:pt x="7944" y="13444"/>
                    <a:pt x="7921" y="13414"/>
                  </a:cubicBezTo>
                  <a:cubicBezTo>
                    <a:pt x="7875" y="13353"/>
                    <a:pt x="7837" y="13292"/>
                    <a:pt x="7792" y="13223"/>
                  </a:cubicBezTo>
                  <a:cubicBezTo>
                    <a:pt x="7731" y="13117"/>
                    <a:pt x="7677" y="13003"/>
                    <a:pt x="7639" y="12881"/>
                  </a:cubicBezTo>
                  <a:cubicBezTo>
                    <a:pt x="7579" y="12668"/>
                    <a:pt x="7563" y="12447"/>
                    <a:pt x="7601" y="12227"/>
                  </a:cubicBezTo>
                  <a:cubicBezTo>
                    <a:pt x="7601" y="12189"/>
                    <a:pt x="7609" y="12151"/>
                    <a:pt x="7617" y="12113"/>
                  </a:cubicBezTo>
                  <a:lnTo>
                    <a:pt x="7624" y="12082"/>
                  </a:lnTo>
                  <a:cubicBezTo>
                    <a:pt x="7632" y="12052"/>
                    <a:pt x="7639" y="12021"/>
                    <a:pt x="7647" y="11991"/>
                  </a:cubicBezTo>
                  <a:cubicBezTo>
                    <a:pt x="7639" y="11983"/>
                    <a:pt x="7639" y="11976"/>
                    <a:pt x="7647" y="11968"/>
                  </a:cubicBezTo>
                  <a:cubicBezTo>
                    <a:pt x="7655" y="11930"/>
                    <a:pt x="7662" y="11892"/>
                    <a:pt x="7677" y="11854"/>
                  </a:cubicBezTo>
                  <a:cubicBezTo>
                    <a:pt x="7677" y="11846"/>
                    <a:pt x="7677" y="11846"/>
                    <a:pt x="7677" y="11846"/>
                  </a:cubicBezTo>
                  <a:cubicBezTo>
                    <a:pt x="7685" y="11808"/>
                    <a:pt x="7693" y="11770"/>
                    <a:pt x="7708" y="11732"/>
                  </a:cubicBezTo>
                  <a:lnTo>
                    <a:pt x="7716" y="11702"/>
                  </a:lnTo>
                  <a:cubicBezTo>
                    <a:pt x="7723" y="11671"/>
                    <a:pt x="7738" y="11641"/>
                    <a:pt x="7746" y="11610"/>
                  </a:cubicBezTo>
                  <a:lnTo>
                    <a:pt x="7754" y="11588"/>
                  </a:lnTo>
                  <a:cubicBezTo>
                    <a:pt x="7769" y="11550"/>
                    <a:pt x="7784" y="11512"/>
                    <a:pt x="7792" y="11473"/>
                  </a:cubicBezTo>
                  <a:cubicBezTo>
                    <a:pt x="7792" y="11458"/>
                    <a:pt x="7807" y="11443"/>
                    <a:pt x="7807" y="11435"/>
                  </a:cubicBezTo>
                  <a:lnTo>
                    <a:pt x="7837" y="11359"/>
                  </a:lnTo>
                  <a:lnTo>
                    <a:pt x="7883" y="11215"/>
                  </a:lnTo>
                  <a:cubicBezTo>
                    <a:pt x="8035" y="10789"/>
                    <a:pt x="8180" y="10355"/>
                    <a:pt x="8111" y="9921"/>
                  </a:cubicBezTo>
                  <a:cubicBezTo>
                    <a:pt x="8111" y="9906"/>
                    <a:pt x="8111" y="9891"/>
                    <a:pt x="8104" y="9876"/>
                  </a:cubicBezTo>
                  <a:cubicBezTo>
                    <a:pt x="8104" y="9845"/>
                    <a:pt x="8096" y="9815"/>
                    <a:pt x="8088" y="9777"/>
                  </a:cubicBezTo>
                  <a:cubicBezTo>
                    <a:pt x="8088" y="9777"/>
                    <a:pt x="8088" y="9769"/>
                    <a:pt x="8088" y="9762"/>
                  </a:cubicBezTo>
                  <a:cubicBezTo>
                    <a:pt x="8081" y="9739"/>
                    <a:pt x="8073" y="9716"/>
                    <a:pt x="8065" y="9686"/>
                  </a:cubicBezTo>
                  <a:cubicBezTo>
                    <a:pt x="8065" y="9686"/>
                    <a:pt x="8065" y="9678"/>
                    <a:pt x="8065" y="9678"/>
                  </a:cubicBezTo>
                  <a:cubicBezTo>
                    <a:pt x="8058" y="9648"/>
                    <a:pt x="8050" y="9625"/>
                    <a:pt x="8035" y="9594"/>
                  </a:cubicBezTo>
                  <a:cubicBezTo>
                    <a:pt x="8027" y="9572"/>
                    <a:pt x="8012" y="9541"/>
                    <a:pt x="8005" y="9511"/>
                  </a:cubicBezTo>
                  <a:cubicBezTo>
                    <a:pt x="7929" y="9343"/>
                    <a:pt x="7837" y="9183"/>
                    <a:pt x="7738" y="9039"/>
                  </a:cubicBezTo>
                  <a:lnTo>
                    <a:pt x="7647" y="8910"/>
                  </a:lnTo>
                  <a:cubicBezTo>
                    <a:pt x="7571" y="8803"/>
                    <a:pt x="7495" y="8704"/>
                    <a:pt x="7426" y="8598"/>
                  </a:cubicBezTo>
                  <a:cubicBezTo>
                    <a:pt x="7381" y="8544"/>
                    <a:pt x="7343" y="8484"/>
                    <a:pt x="7305" y="8423"/>
                  </a:cubicBezTo>
                  <a:cubicBezTo>
                    <a:pt x="7229" y="8324"/>
                    <a:pt x="7168" y="8210"/>
                    <a:pt x="7107" y="8096"/>
                  </a:cubicBezTo>
                  <a:cubicBezTo>
                    <a:pt x="7084" y="8058"/>
                    <a:pt x="7069" y="8019"/>
                    <a:pt x="7046" y="7974"/>
                  </a:cubicBezTo>
                  <a:cubicBezTo>
                    <a:pt x="7031" y="7936"/>
                    <a:pt x="7016" y="7898"/>
                    <a:pt x="7000" y="7852"/>
                  </a:cubicBezTo>
                  <a:cubicBezTo>
                    <a:pt x="6947" y="7708"/>
                    <a:pt x="6924" y="7563"/>
                    <a:pt x="6924" y="7411"/>
                  </a:cubicBezTo>
                  <a:lnTo>
                    <a:pt x="6924" y="7373"/>
                  </a:lnTo>
                  <a:cubicBezTo>
                    <a:pt x="6924" y="7335"/>
                    <a:pt x="6932" y="7289"/>
                    <a:pt x="6939" y="7243"/>
                  </a:cubicBezTo>
                  <a:lnTo>
                    <a:pt x="6947" y="7205"/>
                  </a:lnTo>
                  <a:cubicBezTo>
                    <a:pt x="6955" y="7167"/>
                    <a:pt x="6962" y="7137"/>
                    <a:pt x="6970" y="7107"/>
                  </a:cubicBezTo>
                  <a:cubicBezTo>
                    <a:pt x="6978" y="7068"/>
                    <a:pt x="6985" y="7053"/>
                    <a:pt x="6993" y="7030"/>
                  </a:cubicBezTo>
                  <a:cubicBezTo>
                    <a:pt x="7099" y="6696"/>
                    <a:pt x="7328" y="6399"/>
                    <a:pt x="7548" y="6102"/>
                  </a:cubicBezTo>
                  <a:cubicBezTo>
                    <a:pt x="7693" y="5920"/>
                    <a:pt x="7814" y="5729"/>
                    <a:pt x="7921" y="5532"/>
                  </a:cubicBezTo>
                  <a:cubicBezTo>
                    <a:pt x="7989" y="5395"/>
                    <a:pt x="8035" y="5250"/>
                    <a:pt x="8065" y="5106"/>
                  </a:cubicBezTo>
                  <a:cubicBezTo>
                    <a:pt x="8187" y="4489"/>
                    <a:pt x="7860" y="3926"/>
                    <a:pt x="7541" y="3348"/>
                  </a:cubicBezTo>
                  <a:cubicBezTo>
                    <a:pt x="7449" y="3181"/>
                    <a:pt x="7358" y="3006"/>
                    <a:pt x="7282" y="2831"/>
                  </a:cubicBezTo>
                  <a:cubicBezTo>
                    <a:pt x="7236" y="2740"/>
                    <a:pt x="7198" y="2641"/>
                    <a:pt x="7168" y="2549"/>
                  </a:cubicBezTo>
                  <a:cubicBezTo>
                    <a:pt x="7122" y="2405"/>
                    <a:pt x="7084" y="2260"/>
                    <a:pt x="7069" y="2116"/>
                  </a:cubicBezTo>
                  <a:cubicBezTo>
                    <a:pt x="7054" y="2002"/>
                    <a:pt x="7046" y="1887"/>
                    <a:pt x="7046" y="1773"/>
                  </a:cubicBezTo>
                  <a:cubicBezTo>
                    <a:pt x="7046" y="1712"/>
                    <a:pt x="7046" y="1652"/>
                    <a:pt x="7054" y="1598"/>
                  </a:cubicBezTo>
                  <a:cubicBezTo>
                    <a:pt x="7054" y="1537"/>
                    <a:pt x="7061" y="1484"/>
                    <a:pt x="7069" y="1423"/>
                  </a:cubicBezTo>
                  <a:cubicBezTo>
                    <a:pt x="7092" y="1241"/>
                    <a:pt x="7137" y="1058"/>
                    <a:pt x="7198" y="883"/>
                  </a:cubicBezTo>
                  <a:lnTo>
                    <a:pt x="7213" y="845"/>
                  </a:lnTo>
                  <a:cubicBezTo>
                    <a:pt x="7229" y="815"/>
                    <a:pt x="7236" y="777"/>
                    <a:pt x="7251" y="746"/>
                  </a:cubicBezTo>
                  <a:lnTo>
                    <a:pt x="7274" y="693"/>
                  </a:lnTo>
                  <a:cubicBezTo>
                    <a:pt x="7289" y="663"/>
                    <a:pt x="7305" y="632"/>
                    <a:pt x="7320" y="594"/>
                  </a:cubicBezTo>
                  <a:cubicBezTo>
                    <a:pt x="7328" y="579"/>
                    <a:pt x="7335" y="564"/>
                    <a:pt x="7343" y="548"/>
                  </a:cubicBezTo>
                  <a:cubicBezTo>
                    <a:pt x="7366" y="503"/>
                    <a:pt x="7388" y="457"/>
                    <a:pt x="7419" y="419"/>
                  </a:cubicBezTo>
                  <a:lnTo>
                    <a:pt x="7426" y="396"/>
                  </a:lnTo>
                  <a:cubicBezTo>
                    <a:pt x="7449" y="358"/>
                    <a:pt x="7472" y="320"/>
                    <a:pt x="7495" y="290"/>
                  </a:cubicBezTo>
                  <a:lnTo>
                    <a:pt x="7525" y="244"/>
                  </a:lnTo>
                  <a:cubicBezTo>
                    <a:pt x="7548" y="214"/>
                    <a:pt x="7571" y="183"/>
                    <a:pt x="7594" y="160"/>
                  </a:cubicBezTo>
                  <a:lnTo>
                    <a:pt x="7624" y="122"/>
                  </a:lnTo>
                  <a:cubicBezTo>
                    <a:pt x="7655" y="77"/>
                    <a:pt x="7685" y="39"/>
                    <a:pt x="7716" y="1"/>
                  </a:cubicBezTo>
                  <a:close/>
                  <a:moveTo>
                    <a:pt x="9766" y="25599"/>
                  </a:moveTo>
                  <a:cubicBezTo>
                    <a:pt x="9792" y="25633"/>
                    <a:pt x="9819" y="25667"/>
                    <a:pt x="9846" y="25700"/>
                  </a:cubicBezTo>
                  <a:cubicBezTo>
                    <a:pt x="9824" y="25664"/>
                    <a:pt x="9795" y="25635"/>
                    <a:pt x="9766" y="25599"/>
                  </a:cubicBezTo>
                  <a:close/>
                </a:path>
              </a:pathLst>
            </a:custGeom>
            <a:solidFill>
              <a:srgbClr val="50624B">
                <a:alpha val="1137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3"/>
            <p:cNvSpPr/>
            <p:nvPr/>
          </p:nvSpPr>
          <p:spPr>
            <a:xfrm>
              <a:off x="6807963" y="2973233"/>
              <a:ext cx="12965" cy="12541"/>
            </a:xfrm>
            <a:custGeom>
              <a:rect b="b" l="l" r="r" t="t"/>
              <a:pathLst>
                <a:path extrusionOk="0" h="207" w="214">
                  <a:moveTo>
                    <a:pt x="213" y="1"/>
                  </a:moveTo>
                  <a:cubicBezTo>
                    <a:pt x="137" y="62"/>
                    <a:pt x="69" y="130"/>
                    <a:pt x="0" y="206"/>
                  </a:cubicBezTo>
                  <a:cubicBezTo>
                    <a:pt x="76" y="138"/>
                    <a:pt x="152" y="69"/>
                    <a:pt x="213" y="1"/>
                  </a:cubicBezTo>
                  <a:close/>
                </a:path>
              </a:pathLst>
            </a:custGeom>
            <a:solidFill>
              <a:srgbClr val="AEB57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p3"/>
            <p:cNvSpPr/>
            <p:nvPr/>
          </p:nvSpPr>
          <p:spPr>
            <a:xfrm>
              <a:off x="6332748" y="2999526"/>
              <a:ext cx="605704" cy="1542733"/>
            </a:xfrm>
            <a:custGeom>
              <a:rect b="b" l="l" r="r" t="t"/>
              <a:pathLst>
                <a:path extrusionOk="0" h="25465" w="9998">
                  <a:moveTo>
                    <a:pt x="7472" y="1"/>
                  </a:moveTo>
                  <a:lnTo>
                    <a:pt x="7472" y="1"/>
                  </a:lnTo>
                  <a:cubicBezTo>
                    <a:pt x="6696" y="358"/>
                    <a:pt x="5638" y="252"/>
                    <a:pt x="4786" y="564"/>
                  </a:cubicBezTo>
                  <a:cubicBezTo>
                    <a:pt x="3957" y="860"/>
                    <a:pt x="3333" y="1553"/>
                    <a:pt x="2755" y="2222"/>
                  </a:cubicBezTo>
                  <a:cubicBezTo>
                    <a:pt x="2374" y="2663"/>
                    <a:pt x="1979" y="3127"/>
                    <a:pt x="1872" y="3698"/>
                  </a:cubicBezTo>
                  <a:cubicBezTo>
                    <a:pt x="1773" y="4170"/>
                    <a:pt x="1887" y="4718"/>
                    <a:pt x="1583" y="5098"/>
                  </a:cubicBezTo>
                  <a:cubicBezTo>
                    <a:pt x="1317" y="5440"/>
                    <a:pt x="792" y="5539"/>
                    <a:pt x="601" y="5920"/>
                  </a:cubicBezTo>
                  <a:cubicBezTo>
                    <a:pt x="274" y="6589"/>
                    <a:pt x="1203" y="7259"/>
                    <a:pt x="1172" y="8004"/>
                  </a:cubicBezTo>
                  <a:cubicBezTo>
                    <a:pt x="1142" y="8628"/>
                    <a:pt x="457" y="9008"/>
                    <a:pt x="229" y="9594"/>
                  </a:cubicBezTo>
                  <a:cubicBezTo>
                    <a:pt x="0" y="10172"/>
                    <a:pt x="274" y="10834"/>
                    <a:pt x="594" y="11374"/>
                  </a:cubicBezTo>
                  <a:cubicBezTo>
                    <a:pt x="913" y="11915"/>
                    <a:pt x="1301" y="12462"/>
                    <a:pt x="1309" y="13094"/>
                  </a:cubicBezTo>
                  <a:cubicBezTo>
                    <a:pt x="1309" y="13573"/>
                    <a:pt x="1088" y="14068"/>
                    <a:pt x="1241" y="14524"/>
                  </a:cubicBezTo>
                  <a:cubicBezTo>
                    <a:pt x="1583" y="15559"/>
                    <a:pt x="3386" y="15445"/>
                    <a:pt x="3713" y="16479"/>
                  </a:cubicBezTo>
                  <a:cubicBezTo>
                    <a:pt x="3903" y="17080"/>
                    <a:pt x="3477" y="17803"/>
                    <a:pt x="3827" y="18321"/>
                  </a:cubicBezTo>
                  <a:cubicBezTo>
                    <a:pt x="4185" y="18861"/>
                    <a:pt x="5113" y="18762"/>
                    <a:pt x="5448" y="19310"/>
                  </a:cubicBezTo>
                  <a:cubicBezTo>
                    <a:pt x="5668" y="19682"/>
                    <a:pt x="5509" y="20169"/>
                    <a:pt x="5623" y="20595"/>
                  </a:cubicBezTo>
                  <a:cubicBezTo>
                    <a:pt x="5790" y="21250"/>
                    <a:pt x="6543" y="21546"/>
                    <a:pt x="7175" y="21805"/>
                  </a:cubicBezTo>
                  <a:cubicBezTo>
                    <a:pt x="7608" y="21980"/>
                    <a:pt x="9214" y="24536"/>
                    <a:pt x="9997" y="25464"/>
                  </a:cubicBezTo>
                  <a:cubicBezTo>
                    <a:pt x="9647" y="25038"/>
                    <a:pt x="9374" y="24567"/>
                    <a:pt x="9168" y="24049"/>
                  </a:cubicBezTo>
                  <a:cubicBezTo>
                    <a:pt x="9069" y="23867"/>
                    <a:pt x="8978" y="23684"/>
                    <a:pt x="8894" y="23486"/>
                  </a:cubicBezTo>
                  <a:cubicBezTo>
                    <a:pt x="7677" y="20641"/>
                    <a:pt x="6734" y="17803"/>
                    <a:pt x="5258" y="14935"/>
                  </a:cubicBezTo>
                  <a:cubicBezTo>
                    <a:pt x="4071" y="12691"/>
                    <a:pt x="3774" y="10180"/>
                    <a:pt x="3766" y="7548"/>
                  </a:cubicBezTo>
                  <a:cubicBezTo>
                    <a:pt x="3812" y="4504"/>
                    <a:pt x="5524" y="2123"/>
                    <a:pt x="747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3"/>
            <p:cNvSpPr/>
            <p:nvPr/>
          </p:nvSpPr>
          <p:spPr>
            <a:xfrm>
              <a:off x="6543396" y="3958015"/>
              <a:ext cx="159090" cy="64823"/>
            </a:xfrm>
            <a:custGeom>
              <a:rect b="b" l="l" r="r" t="t"/>
              <a:pathLst>
                <a:path extrusionOk="0" h="1070" w="2626">
                  <a:moveTo>
                    <a:pt x="1960" y="0"/>
                  </a:moveTo>
                  <a:cubicBezTo>
                    <a:pt x="1525" y="0"/>
                    <a:pt x="1095" y="32"/>
                    <a:pt x="670" y="95"/>
                  </a:cubicBezTo>
                  <a:cubicBezTo>
                    <a:pt x="442" y="133"/>
                    <a:pt x="213" y="187"/>
                    <a:pt x="0" y="270"/>
                  </a:cubicBezTo>
                  <a:cubicBezTo>
                    <a:pt x="107" y="377"/>
                    <a:pt x="183" y="514"/>
                    <a:pt x="236" y="658"/>
                  </a:cubicBezTo>
                  <a:cubicBezTo>
                    <a:pt x="259" y="750"/>
                    <a:pt x="274" y="841"/>
                    <a:pt x="282" y="940"/>
                  </a:cubicBezTo>
                  <a:cubicBezTo>
                    <a:pt x="487" y="993"/>
                    <a:pt x="693" y="1031"/>
                    <a:pt x="906" y="1069"/>
                  </a:cubicBezTo>
                  <a:cubicBezTo>
                    <a:pt x="1362" y="963"/>
                    <a:pt x="1834" y="894"/>
                    <a:pt x="2306" y="879"/>
                  </a:cubicBezTo>
                  <a:cubicBezTo>
                    <a:pt x="2412" y="871"/>
                    <a:pt x="2519" y="871"/>
                    <a:pt x="2625" y="864"/>
                  </a:cubicBezTo>
                  <a:cubicBezTo>
                    <a:pt x="2496" y="582"/>
                    <a:pt x="2359" y="293"/>
                    <a:pt x="2222" y="4"/>
                  </a:cubicBezTo>
                  <a:cubicBezTo>
                    <a:pt x="2134" y="2"/>
                    <a:pt x="2047" y="0"/>
                    <a:pt x="196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3"/>
            <p:cNvSpPr/>
            <p:nvPr/>
          </p:nvSpPr>
          <p:spPr>
            <a:xfrm>
              <a:off x="6376973" y="3702414"/>
              <a:ext cx="179809" cy="38773"/>
            </a:xfrm>
            <a:custGeom>
              <a:rect b="b" l="l" r="r" t="t"/>
              <a:pathLst>
                <a:path extrusionOk="0" h="640" w="2968">
                  <a:moveTo>
                    <a:pt x="1" y="1"/>
                  </a:moveTo>
                  <a:lnTo>
                    <a:pt x="1" y="1"/>
                  </a:lnTo>
                  <a:cubicBezTo>
                    <a:pt x="130" y="206"/>
                    <a:pt x="244" y="419"/>
                    <a:pt x="351" y="640"/>
                  </a:cubicBezTo>
                  <a:cubicBezTo>
                    <a:pt x="503" y="617"/>
                    <a:pt x="647" y="594"/>
                    <a:pt x="792" y="571"/>
                  </a:cubicBezTo>
                  <a:cubicBezTo>
                    <a:pt x="1445" y="489"/>
                    <a:pt x="2103" y="456"/>
                    <a:pt x="2757" y="456"/>
                  </a:cubicBezTo>
                  <a:cubicBezTo>
                    <a:pt x="2827" y="456"/>
                    <a:pt x="2898" y="456"/>
                    <a:pt x="2968" y="457"/>
                  </a:cubicBezTo>
                  <a:cubicBezTo>
                    <a:pt x="1987" y="259"/>
                    <a:pt x="997" y="100"/>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3"/>
            <p:cNvSpPr/>
            <p:nvPr/>
          </p:nvSpPr>
          <p:spPr>
            <a:xfrm>
              <a:off x="6405084" y="3865141"/>
              <a:ext cx="83483" cy="39682"/>
            </a:xfrm>
            <a:custGeom>
              <a:rect b="b" l="l" r="r" t="t"/>
              <a:pathLst>
                <a:path extrusionOk="0" h="655" w="1378">
                  <a:moveTo>
                    <a:pt x="1" y="0"/>
                  </a:moveTo>
                  <a:lnTo>
                    <a:pt x="1" y="0"/>
                  </a:lnTo>
                  <a:cubicBezTo>
                    <a:pt x="9" y="84"/>
                    <a:pt x="24" y="160"/>
                    <a:pt x="47" y="236"/>
                  </a:cubicBezTo>
                  <a:cubicBezTo>
                    <a:pt x="100" y="396"/>
                    <a:pt x="191" y="541"/>
                    <a:pt x="305" y="655"/>
                  </a:cubicBezTo>
                  <a:cubicBezTo>
                    <a:pt x="655" y="502"/>
                    <a:pt x="1013" y="388"/>
                    <a:pt x="1378" y="305"/>
                  </a:cubicBezTo>
                  <a:cubicBezTo>
                    <a:pt x="1203" y="282"/>
                    <a:pt x="1036" y="251"/>
                    <a:pt x="868" y="221"/>
                  </a:cubicBezTo>
                  <a:cubicBezTo>
                    <a:pt x="572" y="168"/>
                    <a:pt x="282" y="99"/>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8" name="Google Shape;788;p3"/>
            <p:cNvSpPr/>
            <p:nvPr/>
          </p:nvSpPr>
          <p:spPr>
            <a:xfrm>
              <a:off x="6766948" y="4296554"/>
              <a:ext cx="60885" cy="19871"/>
            </a:xfrm>
            <a:custGeom>
              <a:rect b="b" l="l" r="r" t="t"/>
              <a:pathLst>
                <a:path extrusionOk="0" h="328" w="1005">
                  <a:moveTo>
                    <a:pt x="868" y="0"/>
                  </a:moveTo>
                  <a:cubicBezTo>
                    <a:pt x="586" y="84"/>
                    <a:pt x="297" y="153"/>
                    <a:pt x="0" y="198"/>
                  </a:cubicBezTo>
                  <a:cubicBezTo>
                    <a:pt x="24" y="198"/>
                    <a:pt x="48" y="197"/>
                    <a:pt x="72" y="197"/>
                  </a:cubicBezTo>
                  <a:cubicBezTo>
                    <a:pt x="384" y="197"/>
                    <a:pt x="701" y="243"/>
                    <a:pt x="1004" y="328"/>
                  </a:cubicBezTo>
                  <a:lnTo>
                    <a:pt x="868" y="0"/>
                  </a:lnTo>
                  <a:close/>
                </a:path>
              </a:pathLst>
            </a:custGeom>
            <a:solidFill>
              <a:srgbClr val="B7BF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3"/>
            <p:cNvSpPr/>
            <p:nvPr/>
          </p:nvSpPr>
          <p:spPr>
            <a:xfrm>
              <a:off x="6692249" y="4279046"/>
              <a:ext cx="99174" cy="16660"/>
            </a:xfrm>
            <a:custGeom>
              <a:rect b="b" l="l" r="r" t="t"/>
              <a:pathLst>
                <a:path extrusionOk="0" h="275" w="1637">
                  <a:moveTo>
                    <a:pt x="1" y="0"/>
                  </a:moveTo>
                  <a:cubicBezTo>
                    <a:pt x="107" y="107"/>
                    <a:pt x="229" y="198"/>
                    <a:pt x="358" y="274"/>
                  </a:cubicBezTo>
                  <a:cubicBezTo>
                    <a:pt x="784" y="191"/>
                    <a:pt x="1210" y="130"/>
                    <a:pt x="1636" y="31"/>
                  </a:cubicBezTo>
                  <a:cubicBezTo>
                    <a:pt x="1517" y="26"/>
                    <a:pt x="1397" y="24"/>
                    <a:pt x="1277" y="24"/>
                  </a:cubicBezTo>
                  <a:cubicBezTo>
                    <a:pt x="1036" y="24"/>
                    <a:pt x="794" y="31"/>
                    <a:pt x="556" y="31"/>
                  </a:cubicBezTo>
                  <a:cubicBezTo>
                    <a:pt x="381" y="23"/>
                    <a:pt x="191" y="16"/>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0" name="Google Shape;790;p3"/>
            <p:cNvSpPr/>
            <p:nvPr/>
          </p:nvSpPr>
          <p:spPr>
            <a:xfrm>
              <a:off x="6554907" y="4046285"/>
              <a:ext cx="186715" cy="66398"/>
            </a:xfrm>
            <a:custGeom>
              <a:rect b="b" l="l" r="r" t="t"/>
              <a:pathLst>
                <a:path extrusionOk="0" h="1096" w="3082">
                  <a:moveTo>
                    <a:pt x="746" y="0"/>
                  </a:moveTo>
                  <a:cubicBezTo>
                    <a:pt x="503" y="54"/>
                    <a:pt x="259" y="137"/>
                    <a:pt x="31" y="236"/>
                  </a:cubicBezTo>
                  <a:cubicBezTo>
                    <a:pt x="8" y="480"/>
                    <a:pt x="1" y="715"/>
                    <a:pt x="92" y="928"/>
                  </a:cubicBezTo>
                  <a:cubicBezTo>
                    <a:pt x="427" y="1012"/>
                    <a:pt x="761" y="1073"/>
                    <a:pt x="1104" y="1096"/>
                  </a:cubicBezTo>
                  <a:cubicBezTo>
                    <a:pt x="1522" y="1005"/>
                    <a:pt x="1941" y="951"/>
                    <a:pt x="2367" y="936"/>
                  </a:cubicBezTo>
                  <a:cubicBezTo>
                    <a:pt x="2610" y="921"/>
                    <a:pt x="2846" y="913"/>
                    <a:pt x="3082" y="913"/>
                  </a:cubicBezTo>
                  <a:cubicBezTo>
                    <a:pt x="2975" y="647"/>
                    <a:pt x="2854" y="373"/>
                    <a:pt x="2739" y="107"/>
                  </a:cubicBezTo>
                  <a:cubicBezTo>
                    <a:pt x="2632" y="109"/>
                    <a:pt x="2525" y="111"/>
                    <a:pt x="2417" y="111"/>
                  </a:cubicBezTo>
                  <a:cubicBezTo>
                    <a:pt x="1863" y="111"/>
                    <a:pt x="1308" y="77"/>
                    <a:pt x="7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3"/>
            <p:cNvSpPr/>
            <p:nvPr/>
          </p:nvSpPr>
          <p:spPr>
            <a:xfrm>
              <a:off x="6530916" y="3086160"/>
              <a:ext cx="81181" cy="188593"/>
            </a:xfrm>
            <a:custGeom>
              <a:rect b="b" l="l" r="r" t="t"/>
              <a:pathLst>
                <a:path extrusionOk="0" h="3113" w="1340">
                  <a:moveTo>
                    <a:pt x="222" y="1"/>
                  </a:moveTo>
                  <a:cubicBezTo>
                    <a:pt x="153" y="69"/>
                    <a:pt x="77" y="145"/>
                    <a:pt x="1" y="222"/>
                  </a:cubicBezTo>
                  <a:cubicBezTo>
                    <a:pt x="168" y="921"/>
                    <a:pt x="404" y="1599"/>
                    <a:pt x="701" y="2253"/>
                  </a:cubicBezTo>
                  <a:cubicBezTo>
                    <a:pt x="830" y="2542"/>
                    <a:pt x="960" y="2831"/>
                    <a:pt x="1104" y="3113"/>
                  </a:cubicBezTo>
                  <a:cubicBezTo>
                    <a:pt x="1180" y="2930"/>
                    <a:pt x="1256" y="2747"/>
                    <a:pt x="1340" y="2565"/>
                  </a:cubicBezTo>
                  <a:cubicBezTo>
                    <a:pt x="921" y="1735"/>
                    <a:pt x="571" y="868"/>
                    <a:pt x="22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2" name="Google Shape;792;p3"/>
            <p:cNvSpPr/>
            <p:nvPr/>
          </p:nvSpPr>
          <p:spPr>
            <a:xfrm>
              <a:off x="6625426" y="3029939"/>
              <a:ext cx="39257" cy="151699"/>
            </a:xfrm>
            <a:custGeom>
              <a:rect b="b" l="l" r="r" t="t"/>
              <a:pathLst>
                <a:path extrusionOk="0" h="2504" w="648">
                  <a:moveTo>
                    <a:pt x="137" y="1"/>
                  </a:moveTo>
                  <a:cubicBezTo>
                    <a:pt x="92" y="16"/>
                    <a:pt x="46" y="31"/>
                    <a:pt x="1" y="46"/>
                  </a:cubicBezTo>
                  <a:cubicBezTo>
                    <a:pt x="16" y="876"/>
                    <a:pt x="122" y="1697"/>
                    <a:pt x="320" y="2504"/>
                  </a:cubicBezTo>
                  <a:cubicBezTo>
                    <a:pt x="427" y="2329"/>
                    <a:pt x="533" y="2154"/>
                    <a:pt x="647" y="1979"/>
                  </a:cubicBezTo>
                  <a:cubicBezTo>
                    <a:pt x="404" y="1347"/>
                    <a:pt x="267" y="678"/>
                    <a:pt x="13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3"/>
            <p:cNvSpPr/>
            <p:nvPr/>
          </p:nvSpPr>
          <p:spPr>
            <a:xfrm>
              <a:off x="6656323" y="3018428"/>
              <a:ext cx="45679" cy="107897"/>
            </a:xfrm>
            <a:custGeom>
              <a:rect b="b" l="l" r="r" t="t"/>
              <a:pathLst>
                <a:path extrusionOk="0" h="1781" w="754">
                  <a:moveTo>
                    <a:pt x="753" y="1"/>
                  </a:moveTo>
                  <a:cubicBezTo>
                    <a:pt x="495" y="31"/>
                    <a:pt x="244" y="61"/>
                    <a:pt x="0" y="107"/>
                  </a:cubicBezTo>
                  <a:cubicBezTo>
                    <a:pt x="99" y="670"/>
                    <a:pt x="236" y="1233"/>
                    <a:pt x="411" y="1781"/>
                  </a:cubicBezTo>
                  <a:cubicBezTo>
                    <a:pt x="510" y="1629"/>
                    <a:pt x="624" y="1484"/>
                    <a:pt x="731" y="1340"/>
                  </a:cubicBezTo>
                  <a:cubicBezTo>
                    <a:pt x="723" y="1050"/>
                    <a:pt x="715" y="769"/>
                    <a:pt x="723" y="480"/>
                  </a:cubicBezTo>
                  <a:cubicBezTo>
                    <a:pt x="731" y="320"/>
                    <a:pt x="738" y="160"/>
                    <a:pt x="7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3"/>
            <p:cNvSpPr/>
            <p:nvPr/>
          </p:nvSpPr>
          <p:spPr>
            <a:xfrm>
              <a:off x="6667834" y="4181809"/>
              <a:ext cx="44770" cy="14782"/>
            </a:xfrm>
            <a:custGeom>
              <a:rect b="b" l="l" r="r" t="t"/>
              <a:pathLst>
                <a:path extrusionOk="0" h="244" w="739">
                  <a:moveTo>
                    <a:pt x="738" y="0"/>
                  </a:moveTo>
                  <a:lnTo>
                    <a:pt x="738" y="0"/>
                  </a:lnTo>
                  <a:cubicBezTo>
                    <a:pt x="487" y="8"/>
                    <a:pt x="244" y="15"/>
                    <a:pt x="0" y="23"/>
                  </a:cubicBezTo>
                  <a:cubicBezTo>
                    <a:pt x="16" y="91"/>
                    <a:pt x="23" y="167"/>
                    <a:pt x="31" y="243"/>
                  </a:cubicBezTo>
                  <a:cubicBezTo>
                    <a:pt x="168" y="183"/>
                    <a:pt x="305" y="137"/>
                    <a:pt x="442" y="91"/>
                  </a:cubicBezTo>
                  <a:cubicBezTo>
                    <a:pt x="541" y="61"/>
                    <a:pt x="640" y="30"/>
                    <a:pt x="73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3"/>
            <p:cNvSpPr/>
            <p:nvPr/>
          </p:nvSpPr>
          <p:spPr>
            <a:xfrm>
              <a:off x="6406478" y="3753183"/>
              <a:ext cx="193682" cy="26293"/>
            </a:xfrm>
            <a:custGeom>
              <a:rect b="b" l="l" r="r" t="t"/>
              <a:pathLst>
                <a:path extrusionOk="0" h="434" w="3197">
                  <a:moveTo>
                    <a:pt x="2227" y="1"/>
                  </a:moveTo>
                  <a:cubicBezTo>
                    <a:pt x="1483" y="1"/>
                    <a:pt x="738" y="38"/>
                    <a:pt x="1" y="159"/>
                  </a:cubicBezTo>
                  <a:cubicBezTo>
                    <a:pt x="24" y="213"/>
                    <a:pt x="31" y="258"/>
                    <a:pt x="46" y="304"/>
                  </a:cubicBezTo>
                  <a:lnTo>
                    <a:pt x="259" y="372"/>
                  </a:lnTo>
                  <a:cubicBezTo>
                    <a:pt x="343" y="395"/>
                    <a:pt x="427" y="418"/>
                    <a:pt x="510" y="433"/>
                  </a:cubicBezTo>
                  <a:cubicBezTo>
                    <a:pt x="978" y="366"/>
                    <a:pt x="1453" y="327"/>
                    <a:pt x="1931" y="327"/>
                  </a:cubicBezTo>
                  <a:cubicBezTo>
                    <a:pt x="2099" y="327"/>
                    <a:pt x="2267" y="332"/>
                    <a:pt x="2435" y="342"/>
                  </a:cubicBezTo>
                  <a:cubicBezTo>
                    <a:pt x="2686" y="350"/>
                    <a:pt x="2945" y="372"/>
                    <a:pt x="3196" y="403"/>
                  </a:cubicBezTo>
                  <a:cubicBezTo>
                    <a:pt x="3158" y="273"/>
                    <a:pt x="3120" y="144"/>
                    <a:pt x="3082" y="15"/>
                  </a:cubicBezTo>
                  <a:cubicBezTo>
                    <a:pt x="2797" y="6"/>
                    <a:pt x="2512" y="1"/>
                    <a:pt x="222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3"/>
            <p:cNvSpPr/>
            <p:nvPr/>
          </p:nvSpPr>
          <p:spPr>
            <a:xfrm>
              <a:off x="6611613" y="4132919"/>
              <a:ext cx="153516" cy="27747"/>
            </a:xfrm>
            <a:custGeom>
              <a:rect b="b" l="l" r="r" t="t"/>
              <a:pathLst>
                <a:path extrusionOk="0" h="458" w="2534">
                  <a:moveTo>
                    <a:pt x="2359" y="1"/>
                  </a:moveTo>
                  <a:cubicBezTo>
                    <a:pt x="2275" y="8"/>
                    <a:pt x="2199" y="16"/>
                    <a:pt x="2115" y="16"/>
                  </a:cubicBezTo>
                  <a:cubicBezTo>
                    <a:pt x="1734" y="52"/>
                    <a:pt x="1352" y="69"/>
                    <a:pt x="971" y="69"/>
                  </a:cubicBezTo>
                  <a:cubicBezTo>
                    <a:pt x="713" y="69"/>
                    <a:pt x="456" y="62"/>
                    <a:pt x="198" y="46"/>
                  </a:cubicBezTo>
                  <a:cubicBezTo>
                    <a:pt x="137" y="54"/>
                    <a:pt x="69" y="69"/>
                    <a:pt x="0" y="92"/>
                  </a:cubicBezTo>
                  <a:cubicBezTo>
                    <a:pt x="267" y="183"/>
                    <a:pt x="533" y="274"/>
                    <a:pt x="715" y="457"/>
                  </a:cubicBezTo>
                  <a:cubicBezTo>
                    <a:pt x="1237" y="457"/>
                    <a:pt x="1759" y="424"/>
                    <a:pt x="2276" y="424"/>
                  </a:cubicBezTo>
                  <a:cubicBezTo>
                    <a:pt x="2362" y="424"/>
                    <a:pt x="2448" y="424"/>
                    <a:pt x="2534" y="427"/>
                  </a:cubicBezTo>
                  <a:lnTo>
                    <a:pt x="2359"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3"/>
            <p:cNvSpPr/>
            <p:nvPr/>
          </p:nvSpPr>
          <p:spPr>
            <a:xfrm>
              <a:off x="6465970" y="3160860"/>
              <a:ext cx="118984" cy="167389"/>
            </a:xfrm>
            <a:custGeom>
              <a:rect b="b" l="l" r="r" t="t"/>
              <a:pathLst>
                <a:path extrusionOk="0" h="2763" w="1964">
                  <a:moveTo>
                    <a:pt x="190" y="0"/>
                  </a:moveTo>
                  <a:cubicBezTo>
                    <a:pt x="122" y="84"/>
                    <a:pt x="61" y="175"/>
                    <a:pt x="0" y="259"/>
                  </a:cubicBezTo>
                  <a:cubicBezTo>
                    <a:pt x="411" y="974"/>
                    <a:pt x="898" y="1644"/>
                    <a:pt x="1438" y="2260"/>
                  </a:cubicBezTo>
                  <a:cubicBezTo>
                    <a:pt x="1583" y="2427"/>
                    <a:pt x="1727" y="2595"/>
                    <a:pt x="1879" y="2762"/>
                  </a:cubicBezTo>
                  <a:cubicBezTo>
                    <a:pt x="1902" y="2671"/>
                    <a:pt x="1933" y="2564"/>
                    <a:pt x="1963" y="2465"/>
                  </a:cubicBezTo>
                  <a:lnTo>
                    <a:pt x="1955" y="2458"/>
                  </a:lnTo>
                  <a:cubicBezTo>
                    <a:pt x="1377" y="1628"/>
                    <a:pt x="784" y="814"/>
                    <a:pt x="19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3"/>
            <p:cNvSpPr/>
            <p:nvPr/>
          </p:nvSpPr>
          <p:spPr>
            <a:xfrm>
              <a:off x="6386182" y="3325404"/>
              <a:ext cx="175689" cy="148912"/>
            </a:xfrm>
            <a:custGeom>
              <a:rect b="b" l="l" r="r" t="t"/>
              <a:pathLst>
                <a:path extrusionOk="0" h="2458" w="2900">
                  <a:moveTo>
                    <a:pt x="366" y="0"/>
                  </a:moveTo>
                  <a:cubicBezTo>
                    <a:pt x="244" y="84"/>
                    <a:pt x="115" y="153"/>
                    <a:pt x="1" y="236"/>
                  </a:cubicBezTo>
                  <a:cubicBezTo>
                    <a:pt x="191" y="396"/>
                    <a:pt x="381" y="541"/>
                    <a:pt x="579" y="685"/>
                  </a:cubicBezTo>
                  <a:cubicBezTo>
                    <a:pt x="891" y="921"/>
                    <a:pt x="1180" y="1164"/>
                    <a:pt x="1477" y="1408"/>
                  </a:cubicBezTo>
                  <a:cubicBezTo>
                    <a:pt x="1713" y="1613"/>
                    <a:pt x="1949" y="1811"/>
                    <a:pt x="2184" y="2009"/>
                  </a:cubicBezTo>
                  <a:cubicBezTo>
                    <a:pt x="2420" y="2153"/>
                    <a:pt x="2656" y="2306"/>
                    <a:pt x="2884" y="2458"/>
                  </a:cubicBezTo>
                  <a:lnTo>
                    <a:pt x="2884" y="2169"/>
                  </a:lnTo>
                  <a:cubicBezTo>
                    <a:pt x="2884" y="2070"/>
                    <a:pt x="2892" y="1956"/>
                    <a:pt x="2900" y="1857"/>
                  </a:cubicBezTo>
                  <a:cubicBezTo>
                    <a:pt x="2496" y="1621"/>
                    <a:pt x="2093" y="1385"/>
                    <a:pt x="1698" y="1142"/>
                  </a:cubicBezTo>
                  <a:cubicBezTo>
                    <a:pt x="1370" y="929"/>
                    <a:pt x="1097" y="655"/>
                    <a:pt x="807" y="396"/>
                  </a:cubicBezTo>
                  <a:cubicBezTo>
                    <a:pt x="663" y="267"/>
                    <a:pt x="518" y="130"/>
                    <a:pt x="36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3"/>
            <p:cNvSpPr/>
            <p:nvPr/>
          </p:nvSpPr>
          <p:spPr>
            <a:xfrm>
              <a:off x="6439677" y="3251189"/>
              <a:ext cx="130495" cy="150305"/>
            </a:xfrm>
            <a:custGeom>
              <a:rect b="b" l="l" r="r" t="t"/>
              <a:pathLst>
                <a:path extrusionOk="0" h="2481" w="2154">
                  <a:moveTo>
                    <a:pt x="61" y="1"/>
                  </a:moveTo>
                  <a:cubicBezTo>
                    <a:pt x="54" y="191"/>
                    <a:pt x="39" y="381"/>
                    <a:pt x="1" y="571"/>
                  </a:cubicBezTo>
                  <a:cubicBezTo>
                    <a:pt x="320" y="891"/>
                    <a:pt x="655" y="1187"/>
                    <a:pt x="982" y="1499"/>
                  </a:cubicBezTo>
                  <a:cubicBezTo>
                    <a:pt x="1332" y="1842"/>
                    <a:pt x="1697" y="2169"/>
                    <a:pt x="2062" y="2481"/>
                  </a:cubicBezTo>
                  <a:cubicBezTo>
                    <a:pt x="2093" y="2291"/>
                    <a:pt x="2116" y="2116"/>
                    <a:pt x="2154" y="1933"/>
                  </a:cubicBezTo>
                  <a:cubicBezTo>
                    <a:pt x="1545" y="1454"/>
                    <a:pt x="967" y="936"/>
                    <a:pt x="419" y="381"/>
                  </a:cubicBezTo>
                  <a:cubicBezTo>
                    <a:pt x="305" y="252"/>
                    <a:pt x="183" y="122"/>
                    <a:pt x="6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3"/>
            <p:cNvSpPr/>
            <p:nvPr/>
          </p:nvSpPr>
          <p:spPr>
            <a:xfrm>
              <a:off x="6446584" y="3200481"/>
              <a:ext cx="78394" cy="99598"/>
            </a:xfrm>
            <a:custGeom>
              <a:rect b="b" l="l" r="r" t="t"/>
              <a:pathLst>
                <a:path extrusionOk="0" h="1644" w="1294">
                  <a:moveTo>
                    <a:pt x="115" y="1"/>
                  </a:moveTo>
                  <a:cubicBezTo>
                    <a:pt x="61" y="107"/>
                    <a:pt x="23" y="229"/>
                    <a:pt x="1" y="343"/>
                  </a:cubicBezTo>
                  <a:cubicBezTo>
                    <a:pt x="214" y="556"/>
                    <a:pt x="411" y="777"/>
                    <a:pt x="624" y="997"/>
                  </a:cubicBezTo>
                  <a:cubicBezTo>
                    <a:pt x="830" y="1210"/>
                    <a:pt x="1058" y="1439"/>
                    <a:pt x="1294" y="1644"/>
                  </a:cubicBezTo>
                  <a:cubicBezTo>
                    <a:pt x="929" y="1203"/>
                    <a:pt x="594" y="746"/>
                    <a:pt x="282" y="275"/>
                  </a:cubicBezTo>
                  <a:cubicBezTo>
                    <a:pt x="229" y="183"/>
                    <a:pt x="168" y="92"/>
                    <a:pt x="11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3"/>
            <p:cNvSpPr/>
            <p:nvPr/>
          </p:nvSpPr>
          <p:spPr>
            <a:xfrm>
              <a:off x="6816687" y="4346778"/>
              <a:ext cx="30049" cy="16176"/>
            </a:xfrm>
            <a:custGeom>
              <a:rect b="b" l="l" r="r" t="t"/>
              <a:pathLst>
                <a:path extrusionOk="0" h="267" w="496">
                  <a:moveTo>
                    <a:pt x="381" y="1"/>
                  </a:moveTo>
                  <a:cubicBezTo>
                    <a:pt x="260" y="46"/>
                    <a:pt x="130" y="84"/>
                    <a:pt x="1" y="115"/>
                  </a:cubicBezTo>
                  <a:cubicBezTo>
                    <a:pt x="161" y="168"/>
                    <a:pt x="328" y="221"/>
                    <a:pt x="495" y="267"/>
                  </a:cubicBezTo>
                  <a:lnTo>
                    <a:pt x="381" y="1"/>
                  </a:lnTo>
                  <a:close/>
                </a:path>
              </a:pathLst>
            </a:custGeom>
            <a:solidFill>
              <a:srgbClr val="B7BF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3"/>
            <p:cNvSpPr/>
            <p:nvPr/>
          </p:nvSpPr>
          <p:spPr>
            <a:xfrm>
              <a:off x="6362676" y="3526359"/>
              <a:ext cx="153092" cy="66883"/>
            </a:xfrm>
            <a:custGeom>
              <a:rect b="b" l="l" r="r" t="t"/>
              <a:pathLst>
                <a:path extrusionOk="0" h="1104" w="2527">
                  <a:moveTo>
                    <a:pt x="374" y="0"/>
                  </a:moveTo>
                  <a:cubicBezTo>
                    <a:pt x="252" y="153"/>
                    <a:pt x="123" y="297"/>
                    <a:pt x="1" y="457"/>
                  </a:cubicBezTo>
                  <a:cubicBezTo>
                    <a:pt x="853" y="624"/>
                    <a:pt x="1698" y="837"/>
                    <a:pt x="2527" y="1104"/>
                  </a:cubicBezTo>
                  <a:cubicBezTo>
                    <a:pt x="1895" y="761"/>
                    <a:pt x="1272" y="419"/>
                    <a:pt x="625" y="115"/>
                  </a:cubicBezTo>
                  <a:lnTo>
                    <a:pt x="37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3"/>
            <p:cNvSpPr/>
            <p:nvPr/>
          </p:nvSpPr>
          <p:spPr>
            <a:xfrm>
              <a:off x="6562722" y="3042419"/>
              <a:ext cx="65066" cy="173327"/>
            </a:xfrm>
            <a:custGeom>
              <a:rect b="b" l="l" r="r" t="t"/>
              <a:pathLst>
                <a:path extrusionOk="0" h="2861" w="1074">
                  <a:moveTo>
                    <a:pt x="663" y="0"/>
                  </a:moveTo>
                  <a:cubicBezTo>
                    <a:pt x="427" y="122"/>
                    <a:pt x="206" y="274"/>
                    <a:pt x="1" y="441"/>
                  </a:cubicBezTo>
                  <a:cubicBezTo>
                    <a:pt x="320" y="1255"/>
                    <a:pt x="648" y="2069"/>
                    <a:pt x="1028" y="2861"/>
                  </a:cubicBezTo>
                  <a:cubicBezTo>
                    <a:pt x="1043" y="2830"/>
                    <a:pt x="1058" y="2807"/>
                    <a:pt x="1074" y="2777"/>
                  </a:cubicBezTo>
                  <a:cubicBezTo>
                    <a:pt x="830" y="1872"/>
                    <a:pt x="693" y="936"/>
                    <a:pt x="66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3"/>
            <p:cNvSpPr/>
            <p:nvPr/>
          </p:nvSpPr>
          <p:spPr>
            <a:xfrm>
              <a:off x="6365463" y="3377021"/>
              <a:ext cx="198711" cy="177991"/>
            </a:xfrm>
            <a:custGeom>
              <a:rect b="b" l="l" r="r" t="t"/>
              <a:pathLst>
                <a:path extrusionOk="0" h="2938" w="3280">
                  <a:moveTo>
                    <a:pt x="1" y="1"/>
                  </a:moveTo>
                  <a:cubicBezTo>
                    <a:pt x="1" y="252"/>
                    <a:pt x="138" y="510"/>
                    <a:pt x="282" y="777"/>
                  </a:cubicBezTo>
                  <a:cubicBezTo>
                    <a:pt x="830" y="1187"/>
                    <a:pt x="1416" y="1537"/>
                    <a:pt x="1956" y="1956"/>
                  </a:cubicBezTo>
                  <a:cubicBezTo>
                    <a:pt x="2291" y="2199"/>
                    <a:pt x="2610" y="2450"/>
                    <a:pt x="2937" y="2701"/>
                  </a:cubicBezTo>
                  <a:cubicBezTo>
                    <a:pt x="3051" y="2777"/>
                    <a:pt x="3166" y="2853"/>
                    <a:pt x="3280" y="2937"/>
                  </a:cubicBezTo>
                  <a:cubicBezTo>
                    <a:pt x="3264" y="2694"/>
                    <a:pt x="3257" y="2450"/>
                    <a:pt x="3249" y="2207"/>
                  </a:cubicBezTo>
                  <a:cubicBezTo>
                    <a:pt x="3067" y="2070"/>
                    <a:pt x="2884" y="1933"/>
                    <a:pt x="2709" y="1788"/>
                  </a:cubicBezTo>
                  <a:cubicBezTo>
                    <a:pt x="2565" y="1674"/>
                    <a:pt x="2420" y="1560"/>
                    <a:pt x="2283" y="1446"/>
                  </a:cubicBezTo>
                  <a:cubicBezTo>
                    <a:pt x="1804" y="1142"/>
                    <a:pt x="1332" y="845"/>
                    <a:pt x="853" y="533"/>
                  </a:cubicBezTo>
                  <a:cubicBezTo>
                    <a:pt x="571" y="343"/>
                    <a:pt x="282" y="160"/>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3"/>
            <p:cNvSpPr/>
            <p:nvPr/>
          </p:nvSpPr>
          <p:spPr>
            <a:xfrm>
              <a:off x="6723146" y="2999526"/>
              <a:ext cx="62279" cy="71972"/>
            </a:xfrm>
            <a:custGeom>
              <a:rect b="b" l="l" r="r" t="t"/>
              <a:pathLst>
                <a:path extrusionOk="0" h="1188" w="1028">
                  <a:moveTo>
                    <a:pt x="1028" y="1"/>
                  </a:moveTo>
                  <a:lnTo>
                    <a:pt x="1028" y="1"/>
                  </a:lnTo>
                  <a:cubicBezTo>
                    <a:pt x="716" y="130"/>
                    <a:pt x="381" y="221"/>
                    <a:pt x="38" y="259"/>
                  </a:cubicBezTo>
                  <a:cubicBezTo>
                    <a:pt x="8" y="564"/>
                    <a:pt x="0" y="875"/>
                    <a:pt x="0" y="1187"/>
                  </a:cubicBezTo>
                  <a:cubicBezTo>
                    <a:pt x="328" y="777"/>
                    <a:pt x="678" y="389"/>
                    <a:pt x="102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3"/>
            <p:cNvSpPr/>
            <p:nvPr/>
          </p:nvSpPr>
          <p:spPr>
            <a:xfrm>
              <a:off x="6818989" y="4379069"/>
              <a:ext cx="118984" cy="163209"/>
            </a:xfrm>
            <a:custGeom>
              <a:rect b="b" l="l" r="r" t="t"/>
              <a:pathLst>
                <a:path extrusionOk="0" h="2694" w="1964">
                  <a:moveTo>
                    <a:pt x="1" y="0"/>
                  </a:moveTo>
                  <a:lnTo>
                    <a:pt x="1" y="0"/>
                  </a:lnTo>
                  <a:cubicBezTo>
                    <a:pt x="648" y="875"/>
                    <a:pt x="1469" y="2108"/>
                    <a:pt x="1964" y="2693"/>
                  </a:cubicBezTo>
                  <a:cubicBezTo>
                    <a:pt x="1614" y="2267"/>
                    <a:pt x="1332" y="1796"/>
                    <a:pt x="1135" y="1278"/>
                  </a:cubicBezTo>
                  <a:cubicBezTo>
                    <a:pt x="1036" y="1096"/>
                    <a:pt x="937" y="913"/>
                    <a:pt x="853" y="715"/>
                  </a:cubicBezTo>
                  <a:cubicBezTo>
                    <a:pt x="777" y="540"/>
                    <a:pt x="708" y="358"/>
                    <a:pt x="632" y="183"/>
                  </a:cubicBezTo>
                  <a:cubicBezTo>
                    <a:pt x="427" y="122"/>
                    <a:pt x="214" y="69"/>
                    <a:pt x="1" y="0"/>
                  </a:cubicBezTo>
                  <a:close/>
                </a:path>
              </a:pathLst>
            </a:custGeom>
            <a:solidFill>
              <a:srgbClr val="B7BF8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3"/>
            <p:cNvSpPr/>
            <p:nvPr/>
          </p:nvSpPr>
          <p:spPr>
            <a:xfrm>
              <a:off x="6492688" y="3119845"/>
              <a:ext cx="52162" cy="94509"/>
            </a:xfrm>
            <a:custGeom>
              <a:rect b="b" l="l" r="r" t="t"/>
              <a:pathLst>
                <a:path extrusionOk="0" h="1560" w="861">
                  <a:moveTo>
                    <a:pt x="328" y="0"/>
                  </a:moveTo>
                  <a:cubicBezTo>
                    <a:pt x="251" y="76"/>
                    <a:pt x="183" y="160"/>
                    <a:pt x="115" y="236"/>
                  </a:cubicBezTo>
                  <a:lnTo>
                    <a:pt x="0" y="373"/>
                  </a:lnTo>
                  <a:lnTo>
                    <a:pt x="860" y="1560"/>
                  </a:lnTo>
                  <a:cubicBezTo>
                    <a:pt x="685" y="1134"/>
                    <a:pt x="525" y="700"/>
                    <a:pt x="396" y="259"/>
                  </a:cubicBezTo>
                  <a:cubicBezTo>
                    <a:pt x="373" y="175"/>
                    <a:pt x="350" y="84"/>
                    <a:pt x="328"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3"/>
            <p:cNvSpPr/>
            <p:nvPr/>
          </p:nvSpPr>
          <p:spPr>
            <a:xfrm>
              <a:off x="6426288" y="3307895"/>
              <a:ext cx="72457" cy="65066"/>
            </a:xfrm>
            <a:custGeom>
              <a:rect b="b" l="l" r="r" t="t"/>
              <a:pathLst>
                <a:path extrusionOk="0" h="1074" w="1196">
                  <a:moveTo>
                    <a:pt x="54" y="0"/>
                  </a:moveTo>
                  <a:lnTo>
                    <a:pt x="47" y="8"/>
                  </a:lnTo>
                  <a:cubicBezTo>
                    <a:pt x="31" y="23"/>
                    <a:pt x="16" y="38"/>
                    <a:pt x="1" y="54"/>
                  </a:cubicBezTo>
                  <a:cubicBezTo>
                    <a:pt x="396" y="396"/>
                    <a:pt x="769" y="769"/>
                    <a:pt x="1195" y="1073"/>
                  </a:cubicBezTo>
                  <a:cubicBezTo>
                    <a:pt x="1058" y="936"/>
                    <a:pt x="914" y="807"/>
                    <a:pt x="769" y="677"/>
                  </a:cubicBezTo>
                  <a:cubicBezTo>
                    <a:pt x="533" y="449"/>
                    <a:pt x="290" y="229"/>
                    <a:pt x="5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3"/>
            <p:cNvSpPr/>
            <p:nvPr/>
          </p:nvSpPr>
          <p:spPr>
            <a:xfrm>
              <a:off x="6406053" y="3802921"/>
              <a:ext cx="226336" cy="65005"/>
            </a:xfrm>
            <a:custGeom>
              <a:rect b="b" l="l" r="r" t="t"/>
              <a:pathLst>
                <a:path extrusionOk="0" h="1073" w="3736">
                  <a:moveTo>
                    <a:pt x="495" y="0"/>
                  </a:moveTo>
                  <a:cubicBezTo>
                    <a:pt x="358" y="23"/>
                    <a:pt x="221" y="54"/>
                    <a:pt x="76" y="84"/>
                  </a:cubicBezTo>
                  <a:cubicBezTo>
                    <a:pt x="61" y="267"/>
                    <a:pt x="23" y="449"/>
                    <a:pt x="0" y="624"/>
                  </a:cubicBezTo>
                  <a:cubicBezTo>
                    <a:pt x="381" y="769"/>
                    <a:pt x="784" y="860"/>
                    <a:pt x="1187" y="921"/>
                  </a:cubicBezTo>
                  <a:cubicBezTo>
                    <a:pt x="1666" y="989"/>
                    <a:pt x="2153" y="1035"/>
                    <a:pt x="2640" y="1058"/>
                  </a:cubicBezTo>
                  <a:cubicBezTo>
                    <a:pt x="2754" y="1065"/>
                    <a:pt x="2868" y="1073"/>
                    <a:pt x="2982" y="1073"/>
                  </a:cubicBezTo>
                  <a:cubicBezTo>
                    <a:pt x="3234" y="1050"/>
                    <a:pt x="3485" y="1035"/>
                    <a:pt x="3736" y="1027"/>
                  </a:cubicBezTo>
                  <a:cubicBezTo>
                    <a:pt x="3622" y="784"/>
                    <a:pt x="3523" y="540"/>
                    <a:pt x="3431" y="289"/>
                  </a:cubicBezTo>
                  <a:lnTo>
                    <a:pt x="3264" y="289"/>
                  </a:lnTo>
                  <a:cubicBezTo>
                    <a:pt x="2518" y="289"/>
                    <a:pt x="1773" y="236"/>
                    <a:pt x="1042" y="107"/>
                  </a:cubicBezTo>
                  <a:cubicBezTo>
                    <a:pt x="860" y="76"/>
                    <a:pt x="677" y="38"/>
                    <a:pt x="4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3"/>
            <p:cNvSpPr/>
            <p:nvPr/>
          </p:nvSpPr>
          <p:spPr>
            <a:xfrm>
              <a:off x="6447977" y="3891434"/>
              <a:ext cx="218097" cy="41984"/>
            </a:xfrm>
            <a:custGeom>
              <a:rect b="b" l="l" r="r" t="t"/>
              <a:pathLst>
                <a:path extrusionOk="0" h="693" w="3600">
                  <a:moveTo>
                    <a:pt x="2275" y="0"/>
                  </a:moveTo>
                  <a:cubicBezTo>
                    <a:pt x="2146" y="8"/>
                    <a:pt x="2017" y="23"/>
                    <a:pt x="1895" y="38"/>
                  </a:cubicBezTo>
                  <a:cubicBezTo>
                    <a:pt x="1248" y="107"/>
                    <a:pt x="609" y="251"/>
                    <a:pt x="0" y="464"/>
                  </a:cubicBezTo>
                  <a:lnTo>
                    <a:pt x="38" y="479"/>
                  </a:lnTo>
                  <a:cubicBezTo>
                    <a:pt x="183" y="533"/>
                    <a:pt x="328" y="571"/>
                    <a:pt x="480" y="593"/>
                  </a:cubicBezTo>
                  <a:cubicBezTo>
                    <a:pt x="852" y="657"/>
                    <a:pt x="1229" y="672"/>
                    <a:pt x="1607" y="672"/>
                  </a:cubicBezTo>
                  <a:cubicBezTo>
                    <a:pt x="1863" y="672"/>
                    <a:pt x="2119" y="665"/>
                    <a:pt x="2374" y="662"/>
                  </a:cubicBezTo>
                  <a:cubicBezTo>
                    <a:pt x="2777" y="662"/>
                    <a:pt x="3188" y="677"/>
                    <a:pt x="3599" y="692"/>
                  </a:cubicBezTo>
                  <a:cubicBezTo>
                    <a:pt x="3515" y="533"/>
                    <a:pt x="3439" y="373"/>
                    <a:pt x="3356" y="213"/>
                  </a:cubicBezTo>
                  <a:cubicBezTo>
                    <a:pt x="3318" y="145"/>
                    <a:pt x="3287" y="76"/>
                    <a:pt x="3249" y="8"/>
                  </a:cubicBezTo>
                  <a:lnTo>
                    <a:pt x="3082" y="8"/>
                  </a:lnTo>
                  <a:cubicBezTo>
                    <a:pt x="2815" y="8"/>
                    <a:pt x="2542" y="8"/>
                    <a:pt x="227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3"/>
            <p:cNvSpPr/>
            <p:nvPr/>
          </p:nvSpPr>
          <p:spPr>
            <a:xfrm>
              <a:off x="6397269" y="3489948"/>
              <a:ext cx="169207" cy="103778"/>
            </a:xfrm>
            <a:custGeom>
              <a:rect b="b" l="l" r="r" t="t"/>
              <a:pathLst>
                <a:path extrusionOk="0" h="1713" w="2793">
                  <a:moveTo>
                    <a:pt x="92" y="0"/>
                  </a:moveTo>
                  <a:cubicBezTo>
                    <a:pt x="77" y="92"/>
                    <a:pt x="46" y="191"/>
                    <a:pt x="1" y="274"/>
                  </a:cubicBezTo>
                  <a:lnTo>
                    <a:pt x="411" y="465"/>
                  </a:lnTo>
                  <a:cubicBezTo>
                    <a:pt x="769" y="632"/>
                    <a:pt x="1119" y="822"/>
                    <a:pt x="1469" y="1012"/>
                  </a:cubicBezTo>
                  <a:cubicBezTo>
                    <a:pt x="1910" y="1248"/>
                    <a:pt x="2351" y="1476"/>
                    <a:pt x="2793" y="1712"/>
                  </a:cubicBezTo>
                  <a:lnTo>
                    <a:pt x="2785" y="1606"/>
                  </a:lnTo>
                  <a:lnTo>
                    <a:pt x="2618" y="1484"/>
                  </a:lnTo>
                  <a:cubicBezTo>
                    <a:pt x="2526" y="1408"/>
                    <a:pt x="2420" y="1332"/>
                    <a:pt x="2321" y="1256"/>
                  </a:cubicBezTo>
                  <a:cubicBezTo>
                    <a:pt x="1865" y="936"/>
                    <a:pt x="1385" y="647"/>
                    <a:pt x="898" y="388"/>
                  </a:cubicBezTo>
                  <a:cubicBezTo>
                    <a:pt x="640" y="244"/>
                    <a:pt x="366" y="115"/>
                    <a:pt x="92"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3"/>
            <p:cNvSpPr/>
            <p:nvPr/>
          </p:nvSpPr>
          <p:spPr>
            <a:xfrm>
              <a:off x="6669651" y="4189140"/>
              <a:ext cx="134675" cy="68761"/>
            </a:xfrm>
            <a:custGeom>
              <a:rect b="b" l="l" r="r" t="t"/>
              <a:pathLst>
                <a:path extrusionOk="0" h="1135" w="2223">
                  <a:moveTo>
                    <a:pt x="1774" y="1"/>
                  </a:moveTo>
                  <a:cubicBezTo>
                    <a:pt x="1386" y="107"/>
                    <a:pt x="982" y="183"/>
                    <a:pt x="594" y="305"/>
                  </a:cubicBezTo>
                  <a:cubicBezTo>
                    <a:pt x="397" y="366"/>
                    <a:pt x="199" y="442"/>
                    <a:pt x="9" y="533"/>
                  </a:cubicBezTo>
                  <a:cubicBezTo>
                    <a:pt x="1" y="678"/>
                    <a:pt x="16" y="815"/>
                    <a:pt x="54" y="959"/>
                  </a:cubicBezTo>
                  <a:cubicBezTo>
                    <a:pt x="62" y="997"/>
                    <a:pt x="77" y="1043"/>
                    <a:pt x="92" y="1081"/>
                  </a:cubicBezTo>
                  <a:cubicBezTo>
                    <a:pt x="404" y="1119"/>
                    <a:pt x="716" y="1127"/>
                    <a:pt x="1028" y="1127"/>
                  </a:cubicBezTo>
                  <a:cubicBezTo>
                    <a:pt x="1226" y="1127"/>
                    <a:pt x="1426" y="1125"/>
                    <a:pt x="1625" y="1125"/>
                  </a:cubicBezTo>
                  <a:cubicBezTo>
                    <a:pt x="1825" y="1125"/>
                    <a:pt x="2025" y="1127"/>
                    <a:pt x="2222" y="1134"/>
                  </a:cubicBezTo>
                  <a:cubicBezTo>
                    <a:pt x="2078" y="754"/>
                    <a:pt x="1926" y="374"/>
                    <a:pt x="177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3"/>
            <p:cNvSpPr/>
            <p:nvPr/>
          </p:nvSpPr>
          <p:spPr>
            <a:xfrm>
              <a:off x="6347954" y="3574765"/>
              <a:ext cx="226397" cy="82998"/>
            </a:xfrm>
            <a:custGeom>
              <a:rect b="b" l="l" r="r" t="t"/>
              <a:pathLst>
                <a:path extrusionOk="0" h="1370" w="3737">
                  <a:moveTo>
                    <a:pt x="16" y="0"/>
                  </a:moveTo>
                  <a:lnTo>
                    <a:pt x="1" y="38"/>
                  </a:lnTo>
                  <a:lnTo>
                    <a:pt x="198" y="114"/>
                  </a:lnTo>
                  <a:cubicBezTo>
                    <a:pt x="1096" y="419"/>
                    <a:pt x="2001" y="685"/>
                    <a:pt x="2892" y="1027"/>
                  </a:cubicBezTo>
                  <a:cubicBezTo>
                    <a:pt x="3173" y="1142"/>
                    <a:pt x="3455" y="1256"/>
                    <a:pt x="3736" y="1370"/>
                  </a:cubicBezTo>
                  <a:cubicBezTo>
                    <a:pt x="3713" y="1240"/>
                    <a:pt x="3698" y="1111"/>
                    <a:pt x="3683" y="982"/>
                  </a:cubicBezTo>
                  <a:lnTo>
                    <a:pt x="3363" y="883"/>
                  </a:lnTo>
                  <a:cubicBezTo>
                    <a:pt x="2268" y="540"/>
                    <a:pt x="1149" y="206"/>
                    <a:pt x="1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3"/>
            <p:cNvSpPr/>
            <p:nvPr/>
          </p:nvSpPr>
          <p:spPr>
            <a:xfrm>
              <a:off x="6339169" y="3599664"/>
              <a:ext cx="239786" cy="88087"/>
            </a:xfrm>
            <a:custGeom>
              <a:rect b="b" l="l" r="r" t="t"/>
              <a:pathLst>
                <a:path extrusionOk="0" h="1454" w="3958">
                  <a:moveTo>
                    <a:pt x="47" y="0"/>
                  </a:moveTo>
                  <a:lnTo>
                    <a:pt x="47" y="0"/>
                  </a:lnTo>
                  <a:cubicBezTo>
                    <a:pt x="1" y="419"/>
                    <a:pt x="153" y="852"/>
                    <a:pt x="366" y="1248"/>
                  </a:cubicBezTo>
                  <a:lnTo>
                    <a:pt x="937" y="1263"/>
                  </a:lnTo>
                  <a:cubicBezTo>
                    <a:pt x="1949" y="1294"/>
                    <a:pt x="2960" y="1332"/>
                    <a:pt x="3957" y="1453"/>
                  </a:cubicBezTo>
                  <a:cubicBezTo>
                    <a:pt x="3957" y="1438"/>
                    <a:pt x="3957" y="1423"/>
                    <a:pt x="3950" y="1408"/>
                  </a:cubicBezTo>
                  <a:cubicBezTo>
                    <a:pt x="3105" y="1050"/>
                    <a:pt x="2253" y="715"/>
                    <a:pt x="1386" y="441"/>
                  </a:cubicBezTo>
                  <a:cubicBezTo>
                    <a:pt x="937" y="297"/>
                    <a:pt x="488" y="160"/>
                    <a:pt x="4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3"/>
            <p:cNvSpPr/>
            <p:nvPr/>
          </p:nvSpPr>
          <p:spPr>
            <a:xfrm>
              <a:off x="6560904" y="2985229"/>
              <a:ext cx="361859" cy="1471307"/>
            </a:xfrm>
            <a:custGeom>
              <a:rect b="b" l="l" r="r" t="t"/>
              <a:pathLst>
                <a:path extrusionOk="0" h="24286" w="5973">
                  <a:moveTo>
                    <a:pt x="4078" y="1"/>
                  </a:moveTo>
                  <a:cubicBezTo>
                    <a:pt x="3964" y="92"/>
                    <a:pt x="3835" y="168"/>
                    <a:pt x="3706" y="229"/>
                  </a:cubicBezTo>
                  <a:cubicBezTo>
                    <a:pt x="1758" y="2359"/>
                    <a:pt x="46" y="4740"/>
                    <a:pt x="0" y="7784"/>
                  </a:cubicBezTo>
                  <a:cubicBezTo>
                    <a:pt x="8" y="10416"/>
                    <a:pt x="305" y="12927"/>
                    <a:pt x="1492" y="15171"/>
                  </a:cubicBezTo>
                  <a:cubicBezTo>
                    <a:pt x="2968" y="18039"/>
                    <a:pt x="3911" y="20877"/>
                    <a:pt x="5121" y="23722"/>
                  </a:cubicBezTo>
                  <a:cubicBezTo>
                    <a:pt x="5204" y="23920"/>
                    <a:pt x="5296" y="24103"/>
                    <a:pt x="5402" y="24285"/>
                  </a:cubicBezTo>
                  <a:cubicBezTo>
                    <a:pt x="4946" y="23152"/>
                    <a:pt x="4900" y="21896"/>
                    <a:pt x="5258" y="20725"/>
                  </a:cubicBezTo>
                  <a:cubicBezTo>
                    <a:pt x="5516" y="19918"/>
                    <a:pt x="5973" y="19059"/>
                    <a:pt x="5661" y="18267"/>
                  </a:cubicBezTo>
                  <a:cubicBezTo>
                    <a:pt x="5425" y="17682"/>
                    <a:pt x="4786" y="17240"/>
                    <a:pt x="4793" y="16601"/>
                  </a:cubicBezTo>
                  <a:cubicBezTo>
                    <a:pt x="4809" y="16076"/>
                    <a:pt x="5273" y="15650"/>
                    <a:pt x="5311" y="15125"/>
                  </a:cubicBezTo>
                  <a:cubicBezTo>
                    <a:pt x="5372" y="14250"/>
                    <a:pt x="4261" y="13733"/>
                    <a:pt x="4010" y="12889"/>
                  </a:cubicBezTo>
                  <a:cubicBezTo>
                    <a:pt x="3706" y="11907"/>
                    <a:pt x="4664" y="10903"/>
                    <a:pt x="4482" y="9883"/>
                  </a:cubicBezTo>
                  <a:cubicBezTo>
                    <a:pt x="4322" y="8963"/>
                    <a:pt x="3257" y="8324"/>
                    <a:pt x="3287" y="7388"/>
                  </a:cubicBezTo>
                  <a:cubicBezTo>
                    <a:pt x="3325" y="6528"/>
                    <a:pt x="4276" y="5958"/>
                    <a:pt x="4428" y="5113"/>
                  </a:cubicBezTo>
                  <a:cubicBezTo>
                    <a:pt x="4603" y="4208"/>
                    <a:pt x="3827" y="3424"/>
                    <a:pt x="3531" y="2542"/>
                  </a:cubicBezTo>
                  <a:cubicBezTo>
                    <a:pt x="3241" y="1659"/>
                    <a:pt x="3454" y="693"/>
                    <a:pt x="407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3"/>
            <p:cNvSpPr/>
            <p:nvPr/>
          </p:nvSpPr>
          <p:spPr>
            <a:xfrm>
              <a:off x="6792757" y="3827821"/>
              <a:ext cx="57190" cy="84815"/>
            </a:xfrm>
            <a:custGeom>
              <a:rect b="b" l="l" r="r" t="t"/>
              <a:pathLst>
                <a:path extrusionOk="0" h="1400" w="944">
                  <a:moveTo>
                    <a:pt x="875" y="0"/>
                  </a:moveTo>
                  <a:cubicBezTo>
                    <a:pt x="586" y="472"/>
                    <a:pt x="297" y="936"/>
                    <a:pt x="0" y="1400"/>
                  </a:cubicBezTo>
                  <a:cubicBezTo>
                    <a:pt x="114" y="1248"/>
                    <a:pt x="221" y="1096"/>
                    <a:pt x="335" y="943"/>
                  </a:cubicBezTo>
                  <a:cubicBezTo>
                    <a:pt x="533" y="654"/>
                    <a:pt x="731" y="358"/>
                    <a:pt x="944" y="76"/>
                  </a:cubicBezTo>
                  <a:lnTo>
                    <a:pt x="875"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3"/>
            <p:cNvSpPr/>
            <p:nvPr/>
          </p:nvSpPr>
          <p:spPr>
            <a:xfrm>
              <a:off x="6678436" y="3786746"/>
              <a:ext cx="151214" cy="228214"/>
            </a:xfrm>
            <a:custGeom>
              <a:rect b="b" l="l" r="r" t="t"/>
              <a:pathLst>
                <a:path extrusionOk="0" h="3767" w="2496">
                  <a:moveTo>
                    <a:pt x="2222" y="1"/>
                  </a:moveTo>
                  <a:cubicBezTo>
                    <a:pt x="1705" y="541"/>
                    <a:pt x="1225" y="1119"/>
                    <a:pt x="776" y="1720"/>
                  </a:cubicBezTo>
                  <a:cubicBezTo>
                    <a:pt x="510" y="2086"/>
                    <a:pt x="244" y="2466"/>
                    <a:pt x="0" y="2854"/>
                  </a:cubicBezTo>
                  <a:cubicBezTo>
                    <a:pt x="145" y="3158"/>
                    <a:pt x="290" y="3463"/>
                    <a:pt x="427" y="3767"/>
                  </a:cubicBezTo>
                  <a:cubicBezTo>
                    <a:pt x="1081" y="2618"/>
                    <a:pt x="1804" y="1507"/>
                    <a:pt x="2496" y="381"/>
                  </a:cubicBezTo>
                  <a:cubicBezTo>
                    <a:pt x="2397" y="260"/>
                    <a:pt x="2306" y="138"/>
                    <a:pt x="222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3"/>
            <p:cNvSpPr/>
            <p:nvPr/>
          </p:nvSpPr>
          <p:spPr>
            <a:xfrm>
              <a:off x="6573809" y="3461353"/>
              <a:ext cx="197317" cy="234697"/>
            </a:xfrm>
            <a:custGeom>
              <a:rect b="b" l="l" r="r" t="t"/>
              <a:pathLst>
                <a:path extrusionOk="0" h="3874" w="3257">
                  <a:moveTo>
                    <a:pt x="3150" y="1"/>
                  </a:moveTo>
                  <a:lnTo>
                    <a:pt x="3120" y="31"/>
                  </a:lnTo>
                  <a:cubicBezTo>
                    <a:pt x="2694" y="419"/>
                    <a:pt x="2260" y="815"/>
                    <a:pt x="1834" y="1210"/>
                  </a:cubicBezTo>
                  <a:cubicBezTo>
                    <a:pt x="1164" y="1819"/>
                    <a:pt x="548" y="2489"/>
                    <a:pt x="0" y="3204"/>
                  </a:cubicBezTo>
                  <a:cubicBezTo>
                    <a:pt x="38" y="3432"/>
                    <a:pt x="69" y="3653"/>
                    <a:pt x="115" y="3873"/>
                  </a:cubicBezTo>
                  <a:cubicBezTo>
                    <a:pt x="830" y="2770"/>
                    <a:pt x="1613" y="1690"/>
                    <a:pt x="2595" y="807"/>
                  </a:cubicBezTo>
                  <a:cubicBezTo>
                    <a:pt x="2815" y="617"/>
                    <a:pt x="3036" y="427"/>
                    <a:pt x="3257" y="252"/>
                  </a:cubicBezTo>
                  <a:cubicBezTo>
                    <a:pt x="3219" y="168"/>
                    <a:pt x="3181" y="84"/>
                    <a:pt x="315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3"/>
            <p:cNvSpPr/>
            <p:nvPr/>
          </p:nvSpPr>
          <p:spPr>
            <a:xfrm>
              <a:off x="6654021" y="3411614"/>
              <a:ext cx="110200" cy="120802"/>
            </a:xfrm>
            <a:custGeom>
              <a:rect b="b" l="l" r="r" t="t"/>
              <a:pathLst>
                <a:path extrusionOk="0" h="1994" w="1819">
                  <a:moveTo>
                    <a:pt x="1819" y="0"/>
                  </a:moveTo>
                  <a:lnTo>
                    <a:pt x="1819" y="0"/>
                  </a:lnTo>
                  <a:cubicBezTo>
                    <a:pt x="1674" y="122"/>
                    <a:pt x="1537" y="244"/>
                    <a:pt x="1408" y="381"/>
                  </a:cubicBezTo>
                  <a:cubicBezTo>
                    <a:pt x="898" y="883"/>
                    <a:pt x="426" y="1423"/>
                    <a:pt x="0" y="1993"/>
                  </a:cubicBezTo>
                  <a:cubicBezTo>
                    <a:pt x="160" y="1834"/>
                    <a:pt x="320" y="1681"/>
                    <a:pt x="487" y="1537"/>
                  </a:cubicBezTo>
                  <a:cubicBezTo>
                    <a:pt x="913" y="1157"/>
                    <a:pt x="1324" y="753"/>
                    <a:pt x="1750" y="381"/>
                  </a:cubicBezTo>
                  <a:lnTo>
                    <a:pt x="1750" y="350"/>
                  </a:lnTo>
                  <a:cubicBezTo>
                    <a:pt x="1758" y="228"/>
                    <a:pt x="1781" y="114"/>
                    <a:pt x="181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3"/>
            <p:cNvSpPr/>
            <p:nvPr/>
          </p:nvSpPr>
          <p:spPr>
            <a:xfrm>
              <a:off x="6624517" y="3665579"/>
              <a:ext cx="194530" cy="268259"/>
            </a:xfrm>
            <a:custGeom>
              <a:rect b="b" l="l" r="r" t="t"/>
              <a:pathLst>
                <a:path extrusionOk="0" h="4428" w="3211">
                  <a:moveTo>
                    <a:pt x="3211" y="0"/>
                  </a:moveTo>
                  <a:cubicBezTo>
                    <a:pt x="3165" y="46"/>
                    <a:pt x="3120" y="99"/>
                    <a:pt x="3074" y="152"/>
                  </a:cubicBezTo>
                  <a:cubicBezTo>
                    <a:pt x="2716" y="540"/>
                    <a:pt x="2336" y="913"/>
                    <a:pt x="1948" y="1271"/>
                  </a:cubicBezTo>
                  <a:cubicBezTo>
                    <a:pt x="1309" y="1864"/>
                    <a:pt x="639" y="2419"/>
                    <a:pt x="0" y="3005"/>
                  </a:cubicBezTo>
                  <a:cubicBezTo>
                    <a:pt x="130" y="3325"/>
                    <a:pt x="274" y="3637"/>
                    <a:pt x="434" y="3941"/>
                  </a:cubicBezTo>
                  <a:cubicBezTo>
                    <a:pt x="518" y="4101"/>
                    <a:pt x="601" y="4268"/>
                    <a:pt x="685" y="4428"/>
                  </a:cubicBezTo>
                  <a:cubicBezTo>
                    <a:pt x="769" y="4276"/>
                    <a:pt x="852" y="4124"/>
                    <a:pt x="944" y="3971"/>
                  </a:cubicBezTo>
                  <a:cubicBezTo>
                    <a:pt x="1301" y="3340"/>
                    <a:pt x="1674" y="2716"/>
                    <a:pt x="2085" y="2115"/>
                  </a:cubicBezTo>
                  <a:cubicBezTo>
                    <a:pt x="2344" y="1735"/>
                    <a:pt x="2625" y="1370"/>
                    <a:pt x="2914" y="1004"/>
                  </a:cubicBezTo>
                  <a:cubicBezTo>
                    <a:pt x="2975" y="662"/>
                    <a:pt x="3074" y="327"/>
                    <a:pt x="321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3"/>
            <p:cNvSpPr/>
            <p:nvPr/>
          </p:nvSpPr>
          <p:spPr>
            <a:xfrm>
              <a:off x="6584895" y="3166857"/>
              <a:ext cx="147518" cy="144308"/>
            </a:xfrm>
            <a:custGeom>
              <a:rect b="b" l="l" r="r" t="t"/>
              <a:pathLst>
                <a:path extrusionOk="0" h="2382" w="2435">
                  <a:moveTo>
                    <a:pt x="2435" y="0"/>
                  </a:moveTo>
                  <a:lnTo>
                    <a:pt x="2435" y="0"/>
                  </a:lnTo>
                  <a:cubicBezTo>
                    <a:pt x="1773" y="495"/>
                    <a:pt x="1149" y="1043"/>
                    <a:pt x="563" y="1628"/>
                  </a:cubicBezTo>
                  <a:cubicBezTo>
                    <a:pt x="403" y="1781"/>
                    <a:pt x="251" y="1940"/>
                    <a:pt x="91" y="2100"/>
                  </a:cubicBezTo>
                  <a:cubicBezTo>
                    <a:pt x="61" y="2199"/>
                    <a:pt x="30" y="2290"/>
                    <a:pt x="0" y="2382"/>
                  </a:cubicBezTo>
                  <a:cubicBezTo>
                    <a:pt x="616" y="1651"/>
                    <a:pt x="1293" y="974"/>
                    <a:pt x="2016" y="350"/>
                  </a:cubicBezTo>
                  <a:cubicBezTo>
                    <a:pt x="2153" y="229"/>
                    <a:pt x="2298" y="114"/>
                    <a:pt x="243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3"/>
            <p:cNvSpPr/>
            <p:nvPr/>
          </p:nvSpPr>
          <p:spPr>
            <a:xfrm>
              <a:off x="6802874" y="4069306"/>
              <a:ext cx="101900" cy="160483"/>
            </a:xfrm>
            <a:custGeom>
              <a:rect b="b" l="l" r="r" t="t"/>
              <a:pathLst>
                <a:path extrusionOk="0" h="2649" w="1682">
                  <a:moveTo>
                    <a:pt x="1461" y="1"/>
                  </a:moveTo>
                  <a:cubicBezTo>
                    <a:pt x="1241" y="373"/>
                    <a:pt x="1020" y="754"/>
                    <a:pt x="799" y="1127"/>
                  </a:cubicBezTo>
                  <a:cubicBezTo>
                    <a:pt x="510" y="1614"/>
                    <a:pt x="236" y="2123"/>
                    <a:pt x="1" y="2648"/>
                  </a:cubicBezTo>
                  <a:cubicBezTo>
                    <a:pt x="39" y="2595"/>
                    <a:pt x="69" y="2549"/>
                    <a:pt x="100" y="2496"/>
                  </a:cubicBezTo>
                  <a:cubicBezTo>
                    <a:pt x="366" y="2116"/>
                    <a:pt x="632" y="1735"/>
                    <a:pt x="914" y="1363"/>
                  </a:cubicBezTo>
                  <a:cubicBezTo>
                    <a:pt x="1134" y="1073"/>
                    <a:pt x="1378" y="784"/>
                    <a:pt x="1614" y="495"/>
                  </a:cubicBezTo>
                  <a:cubicBezTo>
                    <a:pt x="1636" y="472"/>
                    <a:pt x="1659" y="442"/>
                    <a:pt x="1682" y="412"/>
                  </a:cubicBezTo>
                  <a:cubicBezTo>
                    <a:pt x="1674" y="404"/>
                    <a:pt x="1674" y="389"/>
                    <a:pt x="1667" y="373"/>
                  </a:cubicBezTo>
                  <a:cubicBezTo>
                    <a:pt x="1614" y="244"/>
                    <a:pt x="1545" y="115"/>
                    <a:pt x="146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3"/>
            <p:cNvSpPr/>
            <p:nvPr/>
          </p:nvSpPr>
          <p:spPr>
            <a:xfrm>
              <a:off x="6867395" y="3919060"/>
              <a:ext cx="11571" cy="19447"/>
            </a:xfrm>
            <a:custGeom>
              <a:rect b="b" l="l" r="r" t="t"/>
              <a:pathLst>
                <a:path extrusionOk="0" h="321" w="191">
                  <a:moveTo>
                    <a:pt x="191" y="0"/>
                  </a:moveTo>
                  <a:lnTo>
                    <a:pt x="1" y="320"/>
                  </a:lnTo>
                  <a:cubicBezTo>
                    <a:pt x="39" y="274"/>
                    <a:pt x="84" y="221"/>
                    <a:pt x="122" y="175"/>
                  </a:cubicBezTo>
                  <a:cubicBezTo>
                    <a:pt x="145" y="115"/>
                    <a:pt x="168" y="61"/>
                    <a:pt x="191" y="0"/>
                  </a:cubicBezTo>
                  <a:close/>
                </a:path>
              </a:pathLst>
            </a:custGeom>
            <a:solidFill>
              <a:srgbClr val="898F5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3"/>
            <p:cNvSpPr/>
            <p:nvPr/>
          </p:nvSpPr>
          <p:spPr>
            <a:xfrm>
              <a:off x="6719451" y="3851328"/>
              <a:ext cx="158605" cy="265957"/>
            </a:xfrm>
            <a:custGeom>
              <a:rect b="b" l="l" r="r" t="t"/>
              <a:pathLst>
                <a:path extrusionOk="0" h="4390" w="2618">
                  <a:moveTo>
                    <a:pt x="2405" y="0"/>
                  </a:moveTo>
                  <a:cubicBezTo>
                    <a:pt x="2169" y="304"/>
                    <a:pt x="1956" y="632"/>
                    <a:pt x="1728" y="951"/>
                  </a:cubicBezTo>
                  <a:cubicBezTo>
                    <a:pt x="1446" y="1362"/>
                    <a:pt x="1142" y="1750"/>
                    <a:pt x="830" y="2146"/>
                  </a:cubicBezTo>
                  <a:cubicBezTo>
                    <a:pt x="548" y="2511"/>
                    <a:pt x="267" y="2884"/>
                    <a:pt x="1" y="3272"/>
                  </a:cubicBezTo>
                  <a:cubicBezTo>
                    <a:pt x="160" y="3644"/>
                    <a:pt x="320" y="4017"/>
                    <a:pt x="480" y="4390"/>
                  </a:cubicBezTo>
                  <a:cubicBezTo>
                    <a:pt x="564" y="4230"/>
                    <a:pt x="655" y="4070"/>
                    <a:pt x="746" y="3911"/>
                  </a:cubicBezTo>
                  <a:cubicBezTo>
                    <a:pt x="959" y="3431"/>
                    <a:pt x="1165" y="2944"/>
                    <a:pt x="1416" y="2488"/>
                  </a:cubicBezTo>
                  <a:cubicBezTo>
                    <a:pt x="1652" y="2047"/>
                    <a:pt x="1910" y="1613"/>
                    <a:pt x="2161" y="1179"/>
                  </a:cubicBezTo>
                  <a:cubicBezTo>
                    <a:pt x="2313" y="921"/>
                    <a:pt x="2473" y="647"/>
                    <a:pt x="2618" y="381"/>
                  </a:cubicBezTo>
                  <a:cubicBezTo>
                    <a:pt x="2564" y="244"/>
                    <a:pt x="2488" y="114"/>
                    <a:pt x="240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3"/>
            <p:cNvSpPr/>
            <p:nvPr/>
          </p:nvSpPr>
          <p:spPr>
            <a:xfrm>
              <a:off x="6807054" y="4124195"/>
              <a:ext cx="103293" cy="184413"/>
            </a:xfrm>
            <a:custGeom>
              <a:rect b="b" l="l" r="r" t="t"/>
              <a:pathLst>
                <a:path extrusionOk="0" h="3044" w="1705">
                  <a:moveTo>
                    <a:pt x="1704" y="0"/>
                  </a:moveTo>
                  <a:cubicBezTo>
                    <a:pt x="1453" y="297"/>
                    <a:pt x="1210" y="601"/>
                    <a:pt x="982" y="913"/>
                  </a:cubicBezTo>
                  <a:cubicBezTo>
                    <a:pt x="647" y="1369"/>
                    <a:pt x="327" y="1841"/>
                    <a:pt x="0" y="2313"/>
                  </a:cubicBezTo>
                  <a:cubicBezTo>
                    <a:pt x="99" y="2556"/>
                    <a:pt x="190" y="2800"/>
                    <a:pt x="289" y="3043"/>
                  </a:cubicBezTo>
                  <a:cubicBezTo>
                    <a:pt x="594" y="2465"/>
                    <a:pt x="936" y="1910"/>
                    <a:pt x="1309" y="1369"/>
                  </a:cubicBezTo>
                  <a:lnTo>
                    <a:pt x="1484" y="1096"/>
                  </a:lnTo>
                  <a:cubicBezTo>
                    <a:pt x="1621" y="746"/>
                    <a:pt x="1697" y="373"/>
                    <a:pt x="170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3"/>
            <p:cNvSpPr/>
            <p:nvPr/>
          </p:nvSpPr>
          <p:spPr>
            <a:xfrm>
              <a:off x="6613915" y="3071439"/>
              <a:ext cx="154909" cy="167814"/>
            </a:xfrm>
            <a:custGeom>
              <a:rect b="b" l="l" r="r" t="t"/>
              <a:pathLst>
                <a:path extrusionOk="0" h="2770" w="2557">
                  <a:moveTo>
                    <a:pt x="2557" y="0"/>
                  </a:moveTo>
                  <a:lnTo>
                    <a:pt x="2557" y="0"/>
                  </a:lnTo>
                  <a:cubicBezTo>
                    <a:pt x="1956" y="396"/>
                    <a:pt x="1385" y="830"/>
                    <a:pt x="845" y="1294"/>
                  </a:cubicBezTo>
                  <a:cubicBezTo>
                    <a:pt x="525" y="1765"/>
                    <a:pt x="244" y="2260"/>
                    <a:pt x="0" y="2770"/>
                  </a:cubicBezTo>
                  <a:cubicBezTo>
                    <a:pt x="510" y="2268"/>
                    <a:pt x="1050" y="1796"/>
                    <a:pt x="1621" y="1355"/>
                  </a:cubicBezTo>
                  <a:cubicBezTo>
                    <a:pt x="1925" y="1126"/>
                    <a:pt x="2237" y="906"/>
                    <a:pt x="2557" y="693"/>
                  </a:cubicBezTo>
                  <a:cubicBezTo>
                    <a:pt x="2526" y="465"/>
                    <a:pt x="2526" y="229"/>
                    <a:pt x="255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3"/>
            <p:cNvSpPr/>
            <p:nvPr/>
          </p:nvSpPr>
          <p:spPr>
            <a:xfrm>
              <a:off x="6566417" y="3157164"/>
              <a:ext cx="231425" cy="231425"/>
            </a:xfrm>
            <a:custGeom>
              <a:rect b="b" l="l" r="r" t="t"/>
              <a:pathLst>
                <a:path extrusionOk="0" h="3820" w="3820">
                  <a:moveTo>
                    <a:pt x="3554" y="1"/>
                  </a:moveTo>
                  <a:cubicBezTo>
                    <a:pt x="2557" y="746"/>
                    <a:pt x="1644" y="1591"/>
                    <a:pt x="822" y="2526"/>
                  </a:cubicBezTo>
                  <a:cubicBezTo>
                    <a:pt x="556" y="2823"/>
                    <a:pt x="305" y="3135"/>
                    <a:pt x="69" y="3462"/>
                  </a:cubicBezTo>
                  <a:cubicBezTo>
                    <a:pt x="46" y="3576"/>
                    <a:pt x="24" y="3698"/>
                    <a:pt x="1" y="3820"/>
                  </a:cubicBezTo>
                  <a:cubicBezTo>
                    <a:pt x="526" y="3287"/>
                    <a:pt x="1104" y="2808"/>
                    <a:pt x="1667" y="2321"/>
                  </a:cubicBezTo>
                  <a:cubicBezTo>
                    <a:pt x="2123" y="1925"/>
                    <a:pt x="2580" y="1537"/>
                    <a:pt x="3036" y="1157"/>
                  </a:cubicBezTo>
                  <a:cubicBezTo>
                    <a:pt x="3287" y="944"/>
                    <a:pt x="3546" y="723"/>
                    <a:pt x="3820" y="518"/>
                  </a:cubicBezTo>
                  <a:cubicBezTo>
                    <a:pt x="3721" y="343"/>
                    <a:pt x="3630" y="175"/>
                    <a:pt x="355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3"/>
            <p:cNvSpPr/>
            <p:nvPr/>
          </p:nvSpPr>
          <p:spPr>
            <a:xfrm>
              <a:off x="6836558" y="4273957"/>
              <a:ext cx="51192" cy="182596"/>
            </a:xfrm>
            <a:custGeom>
              <a:rect b="b" l="l" r="r" t="t"/>
              <a:pathLst>
                <a:path extrusionOk="0" h="3014" w="845">
                  <a:moveTo>
                    <a:pt x="571" y="1"/>
                  </a:moveTo>
                  <a:cubicBezTo>
                    <a:pt x="418" y="244"/>
                    <a:pt x="282" y="503"/>
                    <a:pt x="145" y="761"/>
                  </a:cubicBezTo>
                  <a:cubicBezTo>
                    <a:pt x="91" y="853"/>
                    <a:pt x="46" y="959"/>
                    <a:pt x="0" y="1058"/>
                  </a:cubicBezTo>
                  <a:cubicBezTo>
                    <a:pt x="190" y="1522"/>
                    <a:pt x="380" y="1986"/>
                    <a:pt x="571" y="2450"/>
                  </a:cubicBezTo>
                  <a:cubicBezTo>
                    <a:pt x="647" y="2648"/>
                    <a:pt x="746" y="2831"/>
                    <a:pt x="845" y="3013"/>
                  </a:cubicBezTo>
                  <a:cubicBezTo>
                    <a:pt x="472" y="2055"/>
                    <a:pt x="373" y="1012"/>
                    <a:pt x="57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3"/>
            <p:cNvSpPr/>
            <p:nvPr/>
          </p:nvSpPr>
          <p:spPr>
            <a:xfrm>
              <a:off x="6560420" y="3209266"/>
              <a:ext cx="256325" cy="275226"/>
            </a:xfrm>
            <a:custGeom>
              <a:rect b="b" l="l" r="r" t="t"/>
              <a:pathLst>
                <a:path extrusionOk="0" h="4543" w="4231">
                  <a:moveTo>
                    <a:pt x="4094" y="0"/>
                  </a:moveTo>
                  <a:cubicBezTo>
                    <a:pt x="3774" y="251"/>
                    <a:pt x="3455" y="518"/>
                    <a:pt x="3143" y="791"/>
                  </a:cubicBezTo>
                  <a:cubicBezTo>
                    <a:pt x="2664" y="1195"/>
                    <a:pt x="2192" y="1598"/>
                    <a:pt x="1713" y="2001"/>
                  </a:cubicBezTo>
                  <a:cubicBezTo>
                    <a:pt x="1119" y="2496"/>
                    <a:pt x="556" y="3021"/>
                    <a:pt x="31" y="3584"/>
                  </a:cubicBezTo>
                  <a:cubicBezTo>
                    <a:pt x="16" y="3751"/>
                    <a:pt x="8" y="3918"/>
                    <a:pt x="1" y="4086"/>
                  </a:cubicBezTo>
                  <a:lnTo>
                    <a:pt x="1" y="4542"/>
                  </a:lnTo>
                  <a:cubicBezTo>
                    <a:pt x="701" y="3462"/>
                    <a:pt x="1515" y="2450"/>
                    <a:pt x="2496" y="1613"/>
                  </a:cubicBezTo>
                  <a:cubicBezTo>
                    <a:pt x="3052" y="1134"/>
                    <a:pt x="3645" y="708"/>
                    <a:pt x="4231" y="266"/>
                  </a:cubicBezTo>
                  <a:cubicBezTo>
                    <a:pt x="4185" y="175"/>
                    <a:pt x="4140" y="91"/>
                    <a:pt x="409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3"/>
            <p:cNvSpPr/>
            <p:nvPr/>
          </p:nvSpPr>
          <p:spPr>
            <a:xfrm>
              <a:off x="6716240" y="2985713"/>
              <a:ext cx="91782" cy="94509"/>
            </a:xfrm>
            <a:custGeom>
              <a:rect b="b" l="l" r="r" t="t"/>
              <a:pathLst>
                <a:path extrusionOk="0" h="1560" w="1515">
                  <a:moveTo>
                    <a:pt x="1514" y="0"/>
                  </a:moveTo>
                  <a:cubicBezTo>
                    <a:pt x="1400" y="92"/>
                    <a:pt x="1278" y="168"/>
                    <a:pt x="1142" y="229"/>
                  </a:cubicBezTo>
                  <a:cubicBezTo>
                    <a:pt x="746" y="655"/>
                    <a:pt x="366" y="1103"/>
                    <a:pt x="0" y="1560"/>
                  </a:cubicBezTo>
                  <a:cubicBezTo>
                    <a:pt x="320" y="1317"/>
                    <a:pt x="655" y="1096"/>
                    <a:pt x="997" y="875"/>
                  </a:cubicBezTo>
                  <a:cubicBezTo>
                    <a:pt x="1111" y="548"/>
                    <a:pt x="1286" y="251"/>
                    <a:pt x="151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3"/>
            <p:cNvSpPr/>
            <p:nvPr/>
          </p:nvSpPr>
          <p:spPr>
            <a:xfrm>
              <a:off x="6663230" y="3496370"/>
              <a:ext cx="127708" cy="122255"/>
            </a:xfrm>
            <a:custGeom>
              <a:rect b="b" l="l" r="r" t="t"/>
              <a:pathLst>
                <a:path extrusionOk="0" h="2018" w="2108">
                  <a:moveTo>
                    <a:pt x="1994" y="1"/>
                  </a:moveTo>
                  <a:cubicBezTo>
                    <a:pt x="1712" y="222"/>
                    <a:pt x="1454" y="442"/>
                    <a:pt x="1202" y="678"/>
                  </a:cubicBezTo>
                  <a:cubicBezTo>
                    <a:pt x="761" y="1089"/>
                    <a:pt x="366" y="1538"/>
                    <a:pt x="0" y="2017"/>
                  </a:cubicBezTo>
                  <a:cubicBezTo>
                    <a:pt x="464" y="1591"/>
                    <a:pt x="951" y="1195"/>
                    <a:pt x="1431" y="785"/>
                  </a:cubicBezTo>
                  <a:lnTo>
                    <a:pt x="2108" y="176"/>
                  </a:lnTo>
                  <a:cubicBezTo>
                    <a:pt x="2070" y="115"/>
                    <a:pt x="2032" y="62"/>
                    <a:pt x="1994"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3"/>
            <p:cNvSpPr/>
            <p:nvPr/>
          </p:nvSpPr>
          <p:spPr>
            <a:xfrm>
              <a:off x="6583926" y="3247494"/>
              <a:ext cx="247601" cy="244329"/>
            </a:xfrm>
            <a:custGeom>
              <a:rect b="b" l="l" r="r" t="t"/>
              <a:pathLst>
                <a:path extrusionOk="0" h="4033" w="4087">
                  <a:moveTo>
                    <a:pt x="3987" y="1"/>
                  </a:moveTo>
                  <a:cubicBezTo>
                    <a:pt x="3379" y="465"/>
                    <a:pt x="2755" y="921"/>
                    <a:pt x="2177" y="1431"/>
                  </a:cubicBezTo>
                  <a:cubicBezTo>
                    <a:pt x="1629" y="1933"/>
                    <a:pt x="1127" y="2481"/>
                    <a:pt x="678" y="3074"/>
                  </a:cubicBezTo>
                  <a:cubicBezTo>
                    <a:pt x="442" y="3386"/>
                    <a:pt x="214" y="3706"/>
                    <a:pt x="1" y="4033"/>
                  </a:cubicBezTo>
                  <a:cubicBezTo>
                    <a:pt x="320" y="3691"/>
                    <a:pt x="663" y="3356"/>
                    <a:pt x="1020" y="3036"/>
                  </a:cubicBezTo>
                  <a:cubicBezTo>
                    <a:pt x="1500" y="2603"/>
                    <a:pt x="2017" y="2199"/>
                    <a:pt x="2519" y="1789"/>
                  </a:cubicBezTo>
                  <a:cubicBezTo>
                    <a:pt x="2998" y="1385"/>
                    <a:pt x="3501" y="1013"/>
                    <a:pt x="4018" y="670"/>
                  </a:cubicBezTo>
                  <a:lnTo>
                    <a:pt x="4071" y="640"/>
                  </a:lnTo>
                  <a:cubicBezTo>
                    <a:pt x="4086" y="419"/>
                    <a:pt x="4064" y="206"/>
                    <a:pt x="398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3"/>
            <p:cNvSpPr/>
            <p:nvPr/>
          </p:nvSpPr>
          <p:spPr>
            <a:xfrm>
              <a:off x="6588106" y="3525450"/>
              <a:ext cx="221308" cy="244329"/>
            </a:xfrm>
            <a:custGeom>
              <a:rect b="b" l="l" r="r" t="t"/>
              <a:pathLst>
                <a:path extrusionOk="0" h="4033" w="3653">
                  <a:moveTo>
                    <a:pt x="3561" y="0"/>
                  </a:moveTo>
                  <a:cubicBezTo>
                    <a:pt x="3279" y="251"/>
                    <a:pt x="2998" y="502"/>
                    <a:pt x="2716" y="753"/>
                  </a:cubicBezTo>
                  <a:cubicBezTo>
                    <a:pt x="2214" y="1195"/>
                    <a:pt x="1697" y="1613"/>
                    <a:pt x="1218" y="2077"/>
                  </a:cubicBezTo>
                  <a:cubicBezTo>
                    <a:pt x="784" y="2496"/>
                    <a:pt x="373" y="2937"/>
                    <a:pt x="0" y="3409"/>
                  </a:cubicBezTo>
                  <a:cubicBezTo>
                    <a:pt x="46" y="3622"/>
                    <a:pt x="99" y="3827"/>
                    <a:pt x="160" y="4032"/>
                  </a:cubicBezTo>
                  <a:cubicBezTo>
                    <a:pt x="365" y="3804"/>
                    <a:pt x="571" y="3584"/>
                    <a:pt x="784" y="3363"/>
                  </a:cubicBezTo>
                  <a:cubicBezTo>
                    <a:pt x="1590" y="2389"/>
                    <a:pt x="2366" y="1393"/>
                    <a:pt x="3264" y="510"/>
                  </a:cubicBezTo>
                  <a:cubicBezTo>
                    <a:pt x="3393" y="381"/>
                    <a:pt x="3523" y="259"/>
                    <a:pt x="3652" y="130"/>
                  </a:cubicBezTo>
                  <a:lnTo>
                    <a:pt x="3561"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3"/>
            <p:cNvSpPr/>
            <p:nvPr/>
          </p:nvSpPr>
          <p:spPr>
            <a:xfrm>
              <a:off x="6607008" y="3561860"/>
              <a:ext cx="226336" cy="260929"/>
            </a:xfrm>
            <a:custGeom>
              <a:rect b="b" l="l" r="r" t="t"/>
              <a:pathLst>
                <a:path extrusionOk="0" h="4307" w="3736">
                  <a:moveTo>
                    <a:pt x="3606" y="0"/>
                  </a:moveTo>
                  <a:lnTo>
                    <a:pt x="3340" y="327"/>
                  </a:lnTo>
                  <a:cubicBezTo>
                    <a:pt x="2983" y="761"/>
                    <a:pt x="2610" y="1172"/>
                    <a:pt x="2214" y="1568"/>
                  </a:cubicBezTo>
                  <a:cubicBezTo>
                    <a:pt x="1742" y="2054"/>
                    <a:pt x="1240" y="2519"/>
                    <a:pt x="761" y="3013"/>
                  </a:cubicBezTo>
                  <a:cubicBezTo>
                    <a:pt x="510" y="3317"/>
                    <a:pt x="251" y="3622"/>
                    <a:pt x="0" y="3926"/>
                  </a:cubicBezTo>
                  <a:cubicBezTo>
                    <a:pt x="46" y="4055"/>
                    <a:pt x="92" y="4185"/>
                    <a:pt x="137" y="4306"/>
                  </a:cubicBezTo>
                  <a:cubicBezTo>
                    <a:pt x="472" y="3964"/>
                    <a:pt x="807" y="3614"/>
                    <a:pt x="1134" y="3257"/>
                  </a:cubicBezTo>
                  <a:cubicBezTo>
                    <a:pt x="1613" y="2739"/>
                    <a:pt x="2085" y="2207"/>
                    <a:pt x="2549" y="1674"/>
                  </a:cubicBezTo>
                  <a:cubicBezTo>
                    <a:pt x="2922" y="1240"/>
                    <a:pt x="3310" y="837"/>
                    <a:pt x="3713" y="426"/>
                  </a:cubicBezTo>
                  <a:lnTo>
                    <a:pt x="3736" y="404"/>
                  </a:lnTo>
                  <a:cubicBezTo>
                    <a:pt x="3736" y="388"/>
                    <a:pt x="3736" y="373"/>
                    <a:pt x="3728" y="358"/>
                  </a:cubicBezTo>
                  <a:cubicBezTo>
                    <a:pt x="3698" y="236"/>
                    <a:pt x="3660" y="114"/>
                    <a:pt x="360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3"/>
            <p:cNvSpPr/>
            <p:nvPr/>
          </p:nvSpPr>
          <p:spPr>
            <a:xfrm>
              <a:off x="6563691" y="3320800"/>
              <a:ext cx="257233" cy="293159"/>
            </a:xfrm>
            <a:custGeom>
              <a:rect b="b" l="l" r="r" t="t"/>
              <a:pathLst>
                <a:path extrusionOk="0" h="4839" w="4246">
                  <a:moveTo>
                    <a:pt x="4245" y="0"/>
                  </a:moveTo>
                  <a:cubicBezTo>
                    <a:pt x="3781" y="320"/>
                    <a:pt x="3340" y="677"/>
                    <a:pt x="2899" y="1043"/>
                  </a:cubicBezTo>
                  <a:cubicBezTo>
                    <a:pt x="2389" y="1453"/>
                    <a:pt x="1864" y="1864"/>
                    <a:pt x="1377" y="2313"/>
                  </a:cubicBezTo>
                  <a:cubicBezTo>
                    <a:pt x="883" y="2777"/>
                    <a:pt x="426" y="3272"/>
                    <a:pt x="0" y="3797"/>
                  </a:cubicBezTo>
                  <a:cubicBezTo>
                    <a:pt x="15" y="4147"/>
                    <a:pt x="46" y="4497"/>
                    <a:pt x="84" y="4839"/>
                  </a:cubicBezTo>
                  <a:lnTo>
                    <a:pt x="114" y="4786"/>
                  </a:lnTo>
                  <a:cubicBezTo>
                    <a:pt x="875" y="3607"/>
                    <a:pt x="1735" y="2450"/>
                    <a:pt x="2762" y="1476"/>
                  </a:cubicBezTo>
                  <a:cubicBezTo>
                    <a:pt x="3112" y="1157"/>
                    <a:pt x="3485" y="852"/>
                    <a:pt x="3873" y="571"/>
                  </a:cubicBezTo>
                  <a:cubicBezTo>
                    <a:pt x="4009" y="388"/>
                    <a:pt x="4131" y="198"/>
                    <a:pt x="424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3"/>
            <p:cNvSpPr/>
            <p:nvPr/>
          </p:nvSpPr>
          <p:spPr>
            <a:xfrm>
              <a:off x="6761859" y="3999272"/>
              <a:ext cx="114804" cy="212039"/>
            </a:xfrm>
            <a:custGeom>
              <a:rect b="b" l="l" r="r" t="t"/>
              <a:pathLst>
                <a:path extrusionOk="0" h="3500" w="1895">
                  <a:moveTo>
                    <a:pt x="1484" y="0"/>
                  </a:moveTo>
                  <a:cubicBezTo>
                    <a:pt x="1233" y="365"/>
                    <a:pt x="974" y="723"/>
                    <a:pt x="723" y="1088"/>
                  </a:cubicBezTo>
                  <a:cubicBezTo>
                    <a:pt x="609" y="1271"/>
                    <a:pt x="487" y="1461"/>
                    <a:pt x="373" y="1644"/>
                  </a:cubicBezTo>
                  <a:cubicBezTo>
                    <a:pt x="312" y="1803"/>
                    <a:pt x="244" y="1956"/>
                    <a:pt x="175" y="2108"/>
                  </a:cubicBezTo>
                  <a:lnTo>
                    <a:pt x="1" y="2511"/>
                  </a:lnTo>
                  <a:cubicBezTo>
                    <a:pt x="130" y="2838"/>
                    <a:pt x="259" y="3165"/>
                    <a:pt x="396" y="3500"/>
                  </a:cubicBezTo>
                  <a:cubicBezTo>
                    <a:pt x="411" y="3454"/>
                    <a:pt x="434" y="3416"/>
                    <a:pt x="457" y="3371"/>
                  </a:cubicBezTo>
                  <a:cubicBezTo>
                    <a:pt x="883" y="2488"/>
                    <a:pt x="1408" y="1666"/>
                    <a:pt x="1895" y="822"/>
                  </a:cubicBezTo>
                  <a:cubicBezTo>
                    <a:pt x="1705" y="563"/>
                    <a:pt x="1522" y="297"/>
                    <a:pt x="1484"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7" name="Google Shape;837;p3"/>
          <p:cNvGrpSpPr/>
          <p:nvPr/>
        </p:nvGrpSpPr>
        <p:grpSpPr>
          <a:xfrm>
            <a:off x="7374642" y="3663251"/>
            <a:ext cx="1479857" cy="1812370"/>
            <a:chOff x="7597349" y="3429306"/>
            <a:chExt cx="1207652" cy="1479003"/>
          </a:xfrm>
        </p:grpSpPr>
        <p:sp>
          <p:nvSpPr>
            <p:cNvPr id="838" name="Google Shape;838;p3"/>
            <p:cNvSpPr/>
            <p:nvPr/>
          </p:nvSpPr>
          <p:spPr>
            <a:xfrm>
              <a:off x="7597349" y="3588943"/>
              <a:ext cx="1123321" cy="1319366"/>
            </a:xfrm>
            <a:custGeom>
              <a:rect b="b" l="l" r="r" t="t"/>
              <a:pathLst>
                <a:path extrusionOk="0" h="21778" w="18542">
                  <a:moveTo>
                    <a:pt x="11253" y="2384"/>
                  </a:moveTo>
                  <a:cubicBezTo>
                    <a:pt x="11489" y="2392"/>
                    <a:pt x="11709" y="2407"/>
                    <a:pt x="11930" y="2438"/>
                  </a:cubicBezTo>
                  <a:cubicBezTo>
                    <a:pt x="11709" y="2407"/>
                    <a:pt x="11481" y="2392"/>
                    <a:pt x="11253" y="2384"/>
                  </a:cubicBezTo>
                  <a:close/>
                  <a:moveTo>
                    <a:pt x="9678" y="2460"/>
                  </a:moveTo>
                  <a:lnTo>
                    <a:pt x="9686" y="2468"/>
                  </a:lnTo>
                  <a:cubicBezTo>
                    <a:pt x="9617" y="2468"/>
                    <a:pt x="9556" y="2483"/>
                    <a:pt x="9495" y="2491"/>
                  </a:cubicBezTo>
                  <a:cubicBezTo>
                    <a:pt x="9549" y="2483"/>
                    <a:pt x="9609" y="2468"/>
                    <a:pt x="9678" y="2460"/>
                  </a:cubicBezTo>
                  <a:close/>
                  <a:moveTo>
                    <a:pt x="8628" y="2651"/>
                  </a:moveTo>
                  <a:cubicBezTo>
                    <a:pt x="8576" y="2662"/>
                    <a:pt x="8525" y="2673"/>
                    <a:pt x="8474" y="2684"/>
                  </a:cubicBezTo>
                  <a:lnTo>
                    <a:pt x="8474" y="2684"/>
                  </a:lnTo>
                  <a:cubicBezTo>
                    <a:pt x="8523" y="2673"/>
                    <a:pt x="8572" y="2661"/>
                    <a:pt x="8620" y="2651"/>
                  </a:cubicBezTo>
                  <a:close/>
                  <a:moveTo>
                    <a:pt x="12348" y="2491"/>
                  </a:moveTo>
                  <a:cubicBezTo>
                    <a:pt x="12698" y="2544"/>
                    <a:pt x="13041" y="2613"/>
                    <a:pt x="13375" y="2704"/>
                  </a:cubicBezTo>
                  <a:cubicBezTo>
                    <a:pt x="13033" y="2613"/>
                    <a:pt x="12691" y="2544"/>
                    <a:pt x="12348" y="2491"/>
                  </a:cubicBezTo>
                  <a:close/>
                  <a:moveTo>
                    <a:pt x="13672" y="2795"/>
                  </a:moveTo>
                  <a:cubicBezTo>
                    <a:pt x="13724" y="2811"/>
                    <a:pt x="13774" y="2829"/>
                    <a:pt x="13823" y="2846"/>
                  </a:cubicBezTo>
                  <a:lnTo>
                    <a:pt x="13823" y="2846"/>
                  </a:lnTo>
                  <a:cubicBezTo>
                    <a:pt x="13771" y="2829"/>
                    <a:pt x="13718" y="2812"/>
                    <a:pt x="13665" y="2795"/>
                  </a:cubicBezTo>
                  <a:close/>
                  <a:moveTo>
                    <a:pt x="14577" y="3145"/>
                  </a:moveTo>
                  <a:lnTo>
                    <a:pt x="14577" y="3145"/>
                  </a:lnTo>
                  <a:cubicBezTo>
                    <a:pt x="14722" y="3206"/>
                    <a:pt x="14859" y="3282"/>
                    <a:pt x="14996" y="3351"/>
                  </a:cubicBezTo>
                  <a:cubicBezTo>
                    <a:pt x="14859" y="3282"/>
                    <a:pt x="14722" y="3214"/>
                    <a:pt x="14577" y="3145"/>
                  </a:cubicBezTo>
                  <a:close/>
                  <a:moveTo>
                    <a:pt x="6003" y="3609"/>
                  </a:moveTo>
                  <a:lnTo>
                    <a:pt x="6011" y="3617"/>
                  </a:lnTo>
                  <a:cubicBezTo>
                    <a:pt x="5912" y="3662"/>
                    <a:pt x="5821" y="3716"/>
                    <a:pt x="5729" y="3777"/>
                  </a:cubicBezTo>
                  <a:cubicBezTo>
                    <a:pt x="5813" y="3716"/>
                    <a:pt x="5912" y="3662"/>
                    <a:pt x="6003" y="3609"/>
                  </a:cubicBezTo>
                  <a:close/>
                  <a:moveTo>
                    <a:pt x="15985" y="3974"/>
                  </a:moveTo>
                  <a:lnTo>
                    <a:pt x="15985" y="3974"/>
                  </a:lnTo>
                  <a:cubicBezTo>
                    <a:pt x="16099" y="4050"/>
                    <a:pt x="16206" y="4142"/>
                    <a:pt x="16312" y="4225"/>
                  </a:cubicBezTo>
                  <a:cubicBezTo>
                    <a:pt x="16206" y="4142"/>
                    <a:pt x="16099" y="4058"/>
                    <a:pt x="15985" y="3974"/>
                  </a:cubicBezTo>
                  <a:close/>
                  <a:moveTo>
                    <a:pt x="4664" y="4537"/>
                  </a:moveTo>
                  <a:cubicBezTo>
                    <a:pt x="4550" y="4629"/>
                    <a:pt x="4436" y="4728"/>
                    <a:pt x="4329" y="4834"/>
                  </a:cubicBezTo>
                  <a:cubicBezTo>
                    <a:pt x="4436" y="4728"/>
                    <a:pt x="4543" y="4629"/>
                    <a:pt x="4657" y="4537"/>
                  </a:cubicBezTo>
                  <a:close/>
                  <a:moveTo>
                    <a:pt x="17225" y="5066"/>
                  </a:moveTo>
                  <a:lnTo>
                    <a:pt x="17256" y="5100"/>
                  </a:lnTo>
                  <a:cubicBezTo>
                    <a:pt x="17244" y="5089"/>
                    <a:pt x="17235" y="5078"/>
                    <a:pt x="17225" y="5066"/>
                  </a:cubicBezTo>
                  <a:close/>
                  <a:moveTo>
                    <a:pt x="1720" y="10723"/>
                  </a:moveTo>
                  <a:cubicBezTo>
                    <a:pt x="1689" y="10951"/>
                    <a:pt x="1674" y="11179"/>
                    <a:pt x="1659" y="11407"/>
                  </a:cubicBezTo>
                  <a:cubicBezTo>
                    <a:pt x="1667" y="11179"/>
                    <a:pt x="1682" y="10951"/>
                    <a:pt x="1712" y="10723"/>
                  </a:cubicBezTo>
                  <a:close/>
                  <a:moveTo>
                    <a:pt x="8674" y="0"/>
                  </a:moveTo>
                  <a:cubicBezTo>
                    <a:pt x="8504" y="0"/>
                    <a:pt x="8332" y="16"/>
                    <a:pt x="8164" y="49"/>
                  </a:cubicBezTo>
                  <a:lnTo>
                    <a:pt x="8133" y="56"/>
                  </a:lnTo>
                  <a:cubicBezTo>
                    <a:pt x="8065" y="72"/>
                    <a:pt x="7997" y="87"/>
                    <a:pt x="7928" y="102"/>
                  </a:cubicBezTo>
                  <a:lnTo>
                    <a:pt x="7920" y="102"/>
                  </a:lnTo>
                  <a:cubicBezTo>
                    <a:pt x="7852" y="117"/>
                    <a:pt x="7784" y="132"/>
                    <a:pt x="7715" y="155"/>
                  </a:cubicBezTo>
                  <a:lnTo>
                    <a:pt x="7654" y="178"/>
                  </a:lnTo>
                  <a:cubicBezTo>
                    <a:pt x="7601" y="193"/>
                    <a:pt x="7548" y="208"/>
                    <a:pt x="7502" y="224"/>
                  </a:cubicBezTo>
                  <a:lnTo>
                    <a:pt x="7449" y="239"/>
                  </a:lnTo>
                  <a:cubicBezTo>
                    <a:pt x="7373" y="269"/>
                    <a:pt x="7304" y="292"/>
                    <a:pt x="7236" y="323"/>
                  </a:cubicBezTo>
                  <a:cubicBezTo>
                    <a:pt x="6977" y="421"/>
                    <a:pt x="6726" y="543"/>
                    <a:pt x="6483" y="680"/>
                  </a:cubicBezTo>
                  <a:cubicBezTo>
                    <a:pt x="6231" y="817"/>
                    <a:pt x="5980" y="969"/>
                    <a:pt x="5737" y="1121"/>
                  </a:cubicBezTo>
                  <a:cubicBezTo>
                    <a:pt x="5592" y="1213"/>
                    <a:pt x="5448" y="1312"/>
                    <a:pt x="5303" y="1395"/>
                  </a:cubicBezTo>
                  <a:cubicBezTo>
                    <a:pt x="5144" y="1494"/>
                    <a:pt x="4991" y="1585"/>
                    <a:pt x="4839" y="1677"/>
                  </a:cubicBezTo>
                  <a:lnTo>
                    <a:pt x="4733" y="1738"/>
                  </a:lnTo>
                  <a:cubicBezTo>
                    <a:pt x="4573" y="1821"/>
                    <a:pt x="4421" y="1905"/>
                    <a:pt x="4253" y="1974"/>
                  </a:cubicBezTo>
                  <a:cubicBezTo>
                    <a:pt x="4162" y="2019"/>
                    <a:pt x="4063" y="2050"/>
                    <a:pt x="3964" y="2088"/>
                  </a:cubicBezTo>
                  <a:cubicBezTo>
                    <a:pt x="3858" y="2126"/>
                    <a:pt x="3751" y="2164"/>
                    <a:pt x="3652" y="2202"/>
                  </a:cubicBezTo>
                  <a:cubicBezTo>
                    <a:pt x="3386" y="2278"/>
                    <a:pt x="3135" y="2392"/>
                    <a:pt x="2899" y="2529"/>
                  </a:cubicBezTo>
                  <a:cubicBezTo>
                    <a:pt x="2892" y="2529"/>
                    <a:pt x="2884" y="2544"/>
                    <a:pt x="2876" y="2544"/>
                  </a:cubicBezTo>
                  <a:cubicBezTo>
                    <a:pt x="2846" y="2567"/>
                    <a:pt x="2815" y="2582"/>
                    <a:pt x="2793" y="2605"/>
                  </a:cubicBezTo>
                  <a:cubicBezTo>
                    <a:pt x="2762" y="2620"/>
                    <a:pt x="2762" y="2620"/>
                    <a:pt x="2747" y="2635"/>
                  </a:cubicBezTo>
                  <a:cubicBezTo>
                    <a:pt x="2709" y="2666"/>
                    <a:pt x="2671" y="2689"/>
                    <a:pt x="2633" y="2719"/>
                  </a:cubicBezTo>
                  <a:cubicBezTo>
                    <a:pt x="2466" y="2871"/>
                    <a:pt x="2329" y="3039"/>
                    <a:pt x="2214" y="3229"/>
                  </a:cubicBezTo>
                  <a:cubicBezTo>
                    <a:pt x="1735" y="4035"/>
                    <a:pt x="1811" y="5047"/>
                    <a:pt x="1537" y="5914"/>
                  </a:cubicBezTo>
                  <a:cubicBezTo>
                    <a:pt x="1476" y="6097"/>
                    <a:pt x="1400" y="6280"/>
                    <a:pt x="1301" y="6447"/>
                  </a:cubicBezTo>
                  <a:cubicBezTo>
                    <a:pt x="1241" y="6546"/>
                    <a:pt x="1180" y="6645"/>
                    <a:pt x="1111" y="6736"/>
                  </a:cubicBezTo>
                  <a:cubicBezTo>
                    <a:pt x="913" y="6987"/>
                    <a:pt x="685" y="7193"/>
                    <a:pt x="487" y="7428"/>
                  </a:cubicBezTo>
                  <a:cubicBezTo>
                    <a:pt x="487" y="7428"/>
                    <a:pt x="480" y="7436"/>
                    <a:pt x="480" y="7444"/>
                  </a:cubicBezTo>
                  <a:lnTo>
                    <a:pt x="427" y="7512"/>
                  </a:lnTo>
                  <a:lnTo>
                    <a:pt x="389" y="7550"/>
                  </a:lnTo>
                  <a:cubicBezTo>
                    <a:pt x="373" y="7573"/>
                    <a:pt x="366" y="7596"/>
                    <a:pt x="350" y="7619"/>
                  </a:cubicBezTo>
                  <a:cubicBezTo>
                    <a:pt x="335" y="7641"/>
                    <a:pt x="312" y="7672"/>
                    <a:pt x="297" y="7702"/>
                  </a:cubicBezTo>
                  <a:cubicBezTo>
                    <a:pt x="290" y="7710"/>
                    <a:pt x="282" y="7718"/>
                    <a:pt x="282" y="7725"/>
                  </a:cubicBezTo>
                  <a:cubicBezTo>
                    <a:pt x="259" y="7756"/>
                    <a:pt x="244" y="7786"/>
                    <a:pt x="229" y="7824"/>
                  </a:cubicBezTo>
                  <a:cubicBezTo>
                    <a:pt x="229" y="7824"/>
                    <a:pt x="221" y="7832"/>
                    <a:pt x="221" y="7839"/>
                  </a:cubicBezTo>
                  <a:cubicBezTo>
                    <a:pt x="183" y="7923"/>
                    <a:pt x="153" y="7999"/>
                    <a:pt x="122" y="8083"/>
                  </a:cubicBezTo>
                  <a:cubicBezTo>
                    <a:pt x="107" y="8136"/>
                    <a:pt x="92" y="8197"/>
                    <a:pt x="84" y="8258"/>
                  </a:cubicBezTo>
                  <a:cubicBezTo>
                    <a:pt x="1" y="8783"/>
                    <a:pt x="168" y="9262"/>
                    <a:pt x="305" y="9749"/>
                  </a:cubicBezTo>
                  <a:cubicBezTo>
                    <a:pt x="381" y="9985"/>
                    <a:pt x="434" y="10236"/>
                    <a:pt x="465" y="10479"/>
                  </a:cubicBezTo>
                  <a:cubicBezTo>
                    <a:pt x="472" y="10571"/>
                    <a:pt x="480" y="10654"/>
                    <a:pt x="480" y="10746"/>
                  </a:cubicBezTo>
                  <a:cubicBezTo>
                    <a:pt x="480" y="10852"/>
                    <a:pt x="472" y="10959"/>
                    <a:pt x="457" y="11065"/>
                  </a:cubicBezTo>
                  <a:cubicBezTo>
                    <a:pt x="449" y="11111"/>
                    <a:pt x="442" y="11156"/>
                    <a:pt x="427" y="11202"/>
                  </a:cubicBezTo>
                  <a:lnTo>
                    <a:pt x="427" y="11210"/>
                  </a:lnTo>
                  <a:cubicBezTo>
                    <a:pt x="419" y="11255"/>
                    <a:pt x="411" y="11293"/>
                    <a:pt x="404" y="11339"/>
                  </a:cubicBezTo>
                  <a:cubicBezTo>
                    <a:pt x="366" y="11499"/>
                    <a:pt x="320" y="11651"/>
                    <a:pt x="282" y="11811"/>
                  </a:cubicBezTo>
                  <a:cubicBezTo>
                    <a:pt x="274" y="11841"/>
                    <a:pt x="259" y="11879"/>
                    <a:pt x="252" y="11917"/>
                  </a:cubicBezTo>
                  <a:cubicBezTo>
                    <a:pt x="252" y="11932"/>
                    <a:pt x="252" y="11948"/>
                    <a:pt x="244" y="11970"/>
                  </a:cubicBezTo>
                  <a:cubicBezTo>
                    <a:pt x="244" y="11986"/>
                    <a:pt x="236" y="12008"/>
                    <a:pt x="236" y="12024"/>
                  </a:cubicBezTo>
                  <a:cubicBezTo>
                    <a:pt x="229" y="12046"/>
                    <a:pt x="229" y="12069"/>
                    <a:pt x="221" y="12092"/>
                  </a:cubicBezTo>
                  <a:cubicBezTo>
                    <a:pt x="221" y="12115"/>
                    <a:pt x="221" y="12123"/>
                    <a:pt x="221" y="12145"/>
                  </a:cubicBezTo>
                  <a:cubicBezTo>
                    <a:pt x="214" y="12161"/>
                    <a:pt x="214" y="12183"/>
                    <a:pt x="214" y="12206"/>
                  </a:cubicBezTo>
                  <a:cubicBezTo>
                    <a:pt x="214" y="12244"/>
                    <a:pt x="206" y="12282"/>
                    <a:pt x="206" y="12328"/>
                  </a:cubicBezTo>
                  <a:cubicBezTo>
                    <a:pt x="198" y="12632"/>
                    <a:pt x="244" y="12937"/>
                    <a:pt x="343" y="13233"/>
                  </a:cubicBezTo>
                  <a:lnTo>
                    <a:pt x="350" y="13249"/>
                  </a:lnTo>
                  <a:cubicBezTo>
                    <a:pt x="373" y="13332"/>
                    <a:pt x="404" y="13408"/>
                    <a:pt x="434" y="13484"/>
                  </a:cubicBezTo>
                  <a:lnTo>
                    <a:pt x="457" y="13545"/>
                  </a:lnTo>
                  <a:lnTo>
                    <a:pt x="495" y="13644"/>
                  </a:lnTo>
                  <a:cubicBezTo>
                    <a:pt x="503" y="13667"/>
                    <a:pt x="518" y="13690"/>
                    <a:pt x="525" y="13713"/>
                  </a:cubicBezTo>
                  <a:cubicBezTo>
                    <a:pt x="533" y="13735"/>
                    <a:pt x="556" y="13781"/>
                    <a:pt x="571" y="13812"/>
                  </a:cubicBezTo>
                  <a:cubicBezTo>
                    <a:pt x="579" y="13827"/>
                    <a:pt x="579" y="13842"/>
                    <a:pt x="586" y="13857"/>
                  </a:cubicBezTo>
                  <a:cubicBezTo>
                    <a:pt x="792" y="14276"/>
                    <a:pt x="1035" y="14679"/>
                    <a:pt x="1294" y="15067"/>
                  </a:cubicBezTo>
                  <a:cubicBezTo>
                    <a:pt x="1446" y="15287"/>
                    <a:pt x="1735" y="16063"/>
                    <a:pt x="2230" y="17045"/>
                  </a:cubicBezTo>
                  <a:cubicBezTo>
                    <a:pt x="2526" y="17646"/>
                    <a:pt x="2854" y="18224"/>
                    <a:pt x="3219" y="18780"/>
                  </a:cubicBezTo>
                  <a:lnTo>
                    <a:pt x="3219" y="18795"/>
                  </a:lnTo>
                  <a:lnTo>
                    <a:pt x="3310" y="18924"/>
                  </a:lnTo>
                  <a:cubicBezTo>
                    <a:pt x="3576" y="19343"/>
                    <a:pt x="3873" y="19761"/>
                    <a:pt x="4162" y="20164"/>
                  </a:cubicBezTo>
                  <a:cubicBezTo>
                    <a:pt x="4573" y="20727"/>
                    <a:pt x="5022" y="21267"/>
                    <a:pt x="5501" y="21777"/>
                  </a:cubicBezTo>
                  <a:cubicBezTo>
                    <a:pt x="4824" y="21054"/>
                    <a:pt x="4238" y="20248"/>
                    <a:pt x="3744" y="19388"/>
                  </a:cubicBezTo>
                  <a:cubicBezTo>
                    <a:pt x="3690" y="19289"/>
                    <a:pt x="3637" y="19190"/>
                    <a:pt x="3584" y="19091"/>
                  </a:cubicBezTo>
                  <a:cubicBezTo>
                    <a:pt x="3553" y="19046"/>
                    <a:pt x="3531" y="18993"/>
                    <a:pt x="3508" y="18947"/>
                  </a:cubicBezTo>
                  <a:cubicBezTo>
                    <a:pt x="3485" y="18894"/>
                    <a:pt x="3455" y="18848"/>
                    <a:pt x="3432" y="18795"/>
                  </a:cubicBezTo>
                  <a:cubicBezTo>
                    <a:pt x="3409" y="18741"/>
                    <a:pt x="3386" y="18688"/>
                    <a:pt x="3356" y="18635"/>
                  </a:cubicBezTo>
                  <a:cubicBezTo>
                    <a:pt x="3333" y="18574"/>
                    <a:pt x="3318" y="18544"/>
                    <a:pt x="3302" y="18498"/>
                  </a:cubicBezTo>
                  <a:cubicBezTo>
                    <a:pt x="3280" y="18460"/>
                    <a:pt x="3249" y="18392"/>
                    <a:pt x="3226" y="18331"/>
                  </a:cubicBezTo>
                  <a:lnTo>
                    <a:pt x="3173" y="18209"/>
                  </a:lnTo>
                  <a:cubicBezTo>
                    <a:pt x="3150" y="18148"/>
                    <a:pt x="3127" y="18095"/>
                    <a:pt x="3105" y="18042"/>
                  </a:cubicBezTo>
                  <a:cubicBezTo>
                    <a:pt x="3089" y="17996"/>
                    <a:pt x="3082" y="17958"/>
                    <a:pt x="3067" y="17920"/>
                  </a:cubicBezTo>
                  <a:cubicBezTo>
                    <a:pt x="3036" y="17829"/>
                    <a:pt x="2998" y="17730"/>
                    <a:pt x="2968" y="17638"/>
                  </a:cubicBezTo>
                  <a:cubicBezTo>
                    <a:pt x="2960" y="17585"/>
                    <a:pt x="2937" y="17539"/>
                    <a:pt x="2930" y="17494"/>
                  </a:cubicBezTo>
                  <a:cubicBezTo>
                    <a:pt x="2914" y="17448"/>
                    <a:pt x="2907" y="17402"/>
                    <a:pt x="2892" y="17364"/>
                  </a:cubicBezTo>
                  <a:cubicBezTo>
                    <a:pt x="2876" y="17319"/>
                    <a:pt x="2869" y="17266"/>
                    <a:pt x="2854" y="17212"/>
                  </a:cubicBezTo>
                  <a:cubicBezTo>
                    <a:pt x="2838" y="17159"/>
                    <a:pt x="2838" y="17129"/>
                    <a:pt x="2823" y="17091"/>
                  </a:cubicBezTo>
                  <a:cubicBezTo>
                    <a:pt x="2815" y="17053"/>
                    <a:pt x="2808" y="16992"/>
                    <a:pt x="2793" y="16938"/>
                  </a:cubicBezTo>
                  <a:cubicBezTo>
                    <a:pt x="2785" y="16893"/>
                    <a:pt x="2777" y="16862"/>
                    <a:pt x="2770" y="16824"/>
                  </a:cubicBezTo>
                  <a:cubicBezTo>
                    <a:pt x="2770" y="16786"/>
                    <a:pt x="2755" y="16725"/>
                    <a:pt x="2747" y="16672"/>
                  </a:cubicBezTo>
                  <a:cubicBezTo>
                    <a:pt x="2739" y="16619"/>
                    <a:pt x="2739" y="16604"/>
                    <a:pt x="2732" y="16566"/>
                  </a:cubicBezTo>
                  <a:cubicBezTo>
                    <a:pt x="2724" y="16512"/>
                    <a:pt x="2724" y="16467"/>
                    <a:pt x="2717" y="16413"/>
                  </a:cubicBezTo>
                  <a:cubicBezTo>
                    <a:pt x="2717" y="16375"/>
                    <a:pt x="2709" y="16345"/>
                    <a:pt x="2709" y="16307"/>
                  </a:cubicBezTo>
                  <a:cubicBezTo>
                    <a:pt x="2701" y="16276"/>
                    <a:pt x="2701" y="16216"/>
                    <a:pt x="2701" y="16170"/>
                  </a:cubicBezTo>
                  <a:cubicBezTo>
                    <a:pt x="2686" y="15934"/>
                    <a:pt x="2694" y="15698"/>
                    <a:pt x="2724" y="15470"/>
                  </a:cubicBezTo>
                  <a:cubicBezTo>
                    <a:pt x="2747" y="15295"/>
                    <a:pt x="2785" y="15120"/>
                    <a:pt x="2838" y="14953"/>
                  </a:cubicBezTo>
                  <a:cubicBezTo>
                    <a:pt x="2930" y="14671"/>
                    <a:pt x="3051" y="14413"/>
                    <a:pt x="3165" y="14146"/>
                  </a:cubicBezTo>
                  <a:cubicBezTo>
                    <a:pt x="3165" y="14146"/>
                    <a:pt x="3165" y="14139"/>
                    <a:pt x="3165" y="14139"/>
                  </a:cubicBezTo>
                  <a:cubicBezTo>
                    <a:pt x="3181" y="14108"/>
                    <a:pt x="3196" y="14070"/>
                    <a:pt x="3211" y="14040"/>
                  </a:cubicBezTo>
                  <a:lnTo>
                    <a:pt x="3226" y="14009"/>
                  </a:lnTo>
                  <a:cubicBezTo>
                    <a:pt x="3409" y="13591"/>
                    <a:pt x="3500" y="13142"/>
                    <a:pt x="3500" y="12686"/>
                  </a:cubicBezTo>
                  <a:cubicBezTo>
                    <a:pt x="3500" y="12625"/>
                    <a:pt x="3500" y="12556"/>
                    <a:pt x="3493" y="12488"/>
                  </a:cubicBezTo>
                  <a:cubicBezTo>
                    <a:pt x="3485" y="12419"/>
                    <a:pt x="3485" y="12374"/>
                    <a:pt x="3477" y="12320"/>
                  </a:cubicBezTo>
                  <a:cubicBezTo>
                    <a:pt x="3477" y="12290"/>
                    <a:pt x="3477" y="12259"/>
                    <a:pt x="3470" y="12229"/>
                  </a:cubicBezTo>
                  <a:cubicBezTo>
                    <a:pt x="3462" y="12199"/>
                    <a:pt x="3470" y="12191"/>
                    <a:pt x="3470" y="12176"/>
                  </a:cubicBezTo>
                  <a:cubicBezTo>
                    <a:pt x="3447" y="11910"/>
                    <a:pt x="3417" y="11636"/>
                    <a:pt x="3417" y="11377"/>
                  </a:cubicBezTo>
                  <a:lnTo>
                    <a:pt x="3417" y="11248"/>
                  </a:lnTo>
                  <a:cubicBezTo>
                    <a:pt x="3409" y="11042"/>
                    <a:pt x="3447" y="10829"/>
                    <a:pt x="3515" y="10631"/>
                  </a:cubicBezTo>
                  <a:cubicBezTo>
                    <a:pt x="3531" y="10586"/>
                    <a:pt x="3553" y="10548"/>
                    <a:pt x="3576" y="10502"/>
                  </a:cubicBezTo>
                  <a:cubicBezTo>
                    <a:pt x="3835" y="10068"/>
                    <a:pt x="4307" y="10091"/>
                    <a:pt x="4611" y="9726"/>
                  </a:cubicBezTo>
                  <a:cubicBezTo>
                    <a:pt x="4702" y="9604"/>
                    <a:pt x="4778" y="9475"/>
                    <a:pt x="4832" y="9330"/>
                  </a:cubicBezTo>
                  <a:cubicBezTo>
                    <a:pt x="4847" y="9300"/>
                    <a:pt x="4854" y="9270"/>
                    <a:pt x="4870" y="9239"/>
                  </a:cubicBezTo>
                  <a:cubicBezTo>
                    <a:pt x="4877" y="9209"/>
                    <a:pt x="4885" y="9186"/>
                    <a:pt x="4892" y="9163"/>
                  </a:cubicBezTo>
                  <a:cubicBezTo>
                    <a:pt x="4900" y="9140"/>
                    <a:pt x="4915" y="9095"/>
                    <a:pt x="4923" y="9064"/>
                  </a:cubicBezTo>
                  <a:cubicBezTo>
                    <a:pt x="4938" y="9018"/>
                    <a:pt x="4953" y="8973"/>
                    <a:pt x="4961" y="8920"/>
                  </a:cubicBezTo>
                  <a:cubicBezTo>
                    <a:pt x="4969" y="8912"/>
                    <a:pt x="4969" y="8912"/>
                    <a:pt x="4969" y="8904"/>
                  </a:cubicBezTo>
                  <a:cubicBezTo>
                    <a:pt x="5045" y="8608"/>
                    <a:pt x="5098" y="8296"/>
                    <a:pt x="5189" y="7999"/>
                  </a:cubicBezTo>
                  <a:cubicBezTo>
                    <a:pt x="5197" y="7969"/>
                    <a:pt x="5212" y="7931"/>
                    <a:pt x="5220" y="7900"/>
                  </a:cubicBezTo>
                  <a:cubicBezTo>
                    <a:pt x="5220" y="7893"/>
                    <a:pt x="5227" y="7885"/>
                    <a:pt x="5227" y="7870"/>
                  </a:cubicBezTo>
                  <a:cubicBezTo>
                    <a:pt x="5265" y="7756"/>
                    <a:pt x="5311" y="7649"/>
                    <a:pt x="5364" y="7543"/>
                  </a:cubicBezTo>
                  <a:cubicBezTo>
                    <a:pt x="5425" y="7421"/>
                    <a:pt x="5494" y="7314"/>
                    <a:pt x="5577" y="7215"/>
                  </a:cubicBezTo>
                  <a:cubicBezTo>
                    <a:pt x="5783" y="6980"/>
                    <a:pt x="6049" y="6805"/>
                    <a:pt x="6353" y="6713"/>
                  </a:cubicBezTo>
                  <a:lnTo>
                    <a:pt x="6414" y="6690"/>
                  </a:lnTo>
                  <a:lnTo>
                    <a:pt x="6429" y="6690"/>
                  </a:lnTo>
                  <a:cubicBezTo>
                    <a:pt x="6619" y="6637"/>
                    <a:pt x="6810" y="6592"/>
                    <a:pt x="7000" y="6561"/>
                  </a:cubicBezTo>
                  <a:cubicBezTo>
                    <a:pt x="7418" y="6485"/>
                    <a:pt x="7837" y="6409"/>
                    <a:pt x="8217" y="6188"/>
                  </a:cubicBezTo>
                  <a:cubicBezTo>
                    <a:pt x="8324" y="6127"/>
                    <a:pt x="8423" y="6059"/>
                    <a:pt x="8522" y="5983"/>
                  </a:cubicBezTo>
                  <a:cubicBezTo>
                    <a:pt x="8658" y="5876"/>
                    <a:pt x="8795" y="5755"/>
                    <a:pt x="8932" y="5633"/>
                  </a:cubicBezTo>
                  <a:cubicBezTo>
                    <a:pt x="8948" y="5625"/>
                    <a:pt x="8955" y="5610"/>
                    <a:pt x="8970" y="5603"/>
                  </a:cubicBezTo>
                  <a:cubicBezTo>
                    <a:pt x="9123" y="5466"/>
                    <a:pt x="9267" y="5336"/>
                    <a:pt x="9427" y="5207"/>
                  </a:cubicBezTo>
                  <a:lnTo>
                    <a:pt x="9442" y="5199"/>
                  </a:lnTo>
                  <a:cubicBezTo>
                    <a:pt x="9564" y="5100"/>
                    <a:pt x="9686" y="5017"/>
                    <a:pt x="9822" y="4941"/>
                  </a:cubicBezTo>
                  <a:cubicBezTo>
                    <a:pt x="9853" y="4918"/>
                    <a:pt x="9891" y="4903"/>
                    <a:pt x="9914" y="4887"/>
                  </a:cubicBezTo>
                  <a:lnTo>
                    <a:pt x="9937" y="4872"/>
                  </a:lnTo>
                  <a:cubicBezTo>
                    <a:pt x="9975" y="4857"/>
                    <a:pt x="10013" y="4842"/>
                    <a:pt x="10051" y="4819"/>
                  </a:cubicBezTo>
                  <a:cubicBezTo>
                    <a:pt x="10203" y="4758"/>
                    <a:pt x="10370" y="4712"/>
                    <a:pt x="10538" y="4697"/>
                  </a:cubicBezTo>
                  <a:cubicBezTo>
                    <a:pt x="10593" y="4692"/>
                    <a:pt x="10646" y="4690"/>
                    <a:pt x="10698" y="4690"/>
                  </a:cubicBezTo>
                  <a:cubicBezTo>
                    <a:pt x="11123" y="4690"/>
                    <a:pt x="11462" y="4846"/>
                    <a:pt x="11801" y="5001"/>
                  </a:cubicBezTo>
                  <a:lnTo>
                    <a:pt x="11953" y="5070"/>
                  </a:lnTo>
                  <a:cubicBezTo>
                    <a:pt x="12204" y="5199"/>
                    <a:pt x="12478" y="5283"/>
                    <a:pt x="12752" y="5321"/>
                  </a:cubicBezTo>
                  <a:cubicBezTo>
                    <a:pt x="12797" y="5329"/>
                    <a:pt x="12850" y="5329"/>
                    <a:pt x="12896" y="5336"/>
                  </a:cubicBezTo>
                  <a:lnTo>
                    <a:pt x="13231" y="5336"/>
                  </a:lnTo>
                  <a:lnTo>
                    <a:pt x="13292" y="5329"/>
                  </a:lnTo>
                  <a:lnTo>
                    <a:pt x="13391" y="5321"/>
                  </a:lnTo>
                  <a:lnTo>
                    <a:pt x="13497" y="5306"/>
                  </a:lnTo>
                  <a:lnTo>
                    <a:pt x="13535" y="5306"/>
                  </a:lnTo>
                  <a:cubicBezTo>
                    <a:pt x="13878" y="5260"/>
                    <a:pt x="14235" y="5176"/>
                    <a:pt x="14600" y="5116"/>
                  </a:cubicBezTo>
                  <a:cubicBezTo>
                    <a:pt x="14798" y="5085"/>
                    <a:pt x="14996" y="5055"/>
                    <a:pt x="15194" y="5040"/>
                  </a:cubicBezTo>
                  <a:cubicBezTo>
                    <a:pt x="15300" y="5032"/>
                    <a:pt x="15414" y="5032"/>
                    <a:pt x="15521" y="5032"/>
                  </a:cubicBezTo>
                  <a:cubicBezTo>
                    <a:pt x="15681" y="5032"/>
                    <a:pt x="15840" y="5047"/>
                    <a:pt x="16000" y="5070"/>
                  </a:cubicBezTo>
                  <a:cubicBezTo>
                    <a:pt x="16122" y="5085"/>
                    <a:pt x="16244" y="5116"/>
                    <a:pt x="16365" y="5146"/>
                  </a:cubicBezTo>
                  <a:lnTo>
                    <a:pt x="16525" y="5184"/>
                  </a:lnTo>
                  <a:lnTo>
                    <a:pt x="16556" y="5192"/>
                  </a:lnTo>
                  <a:cubicBezTo>
                    <a:pt x="16601" y="5207"/>
                    <a:pt x="16647" y="5222"/>
                    <a:pt x="16685" y="5237"/>
                  </a:cubicBezTo>
                  <a:cubicBezTo>
                    <a:pt x="16868" y="5306"/>
                    <a:pt x="17050" y="5382"/>
                    <a:pt x="17217" y="5473"/>
                  </a:cubicBezTo>
                  <a:lnTo>
                    <a:pt x="17240" y="5488"/>
                  </a:lnTo>
                  <a:cubicBezTo>
                    <a:pt x="17271" y="5511"/>
                    <a:pt x="17301" y="5526"/>
                    <a:pt x="17332" y="5542"/>
                  </a:cubicBezTo>
                  <a:lnTo>
                    <a:pt x="17400" y="5587"/>
                  </a:lnTo>
                  <a:lnTo>
                    <a:pt x="17438" y="5610"/>
                  </a:lnTo>
                  <a:cubicBezTo>
                    <a:pt x="17583" y="5709"/>
                    <a:pt x="17712" y="5823"/>
                    <a:pt x="17826" y="5945"/>
                  </a:cubicBezTo>
                  <a:cubicBezTo>
                    <a:pt x="17849" y="5975"/>
                    <a:pt x="17864" y="5998"/>
                    <a:pt x="17887" y="6021"/>
                  </a:cubicBezTo>
                  <a:cubicBezTo>
                    <a:pt x="17841" y="5937"/>
                    <a:pt x="17819" y="5854"/>
                    <a:pt x="17803" y="5762"/>
                  </a:cubicBezTo>
                  <a:cubicBezTo>
                    <a:pt x="17796" y="5587"/>
                    <a:pt x="17841" y="5420"/>
                    <a:pt x="17925" y="5268"/>
                  </a:cubicBezTo>
                  <a:cubicBezTo>
                    <a:pt x="17933" y="5253"/>
                    <a:pt x="17948" y="5230"/>
                    <a:pt x="17955" y="5215"/>
                  </a:cubicBezTo>
                  <a:lnTo>
                    <a:pt x="17963" y="5207"/>
                  </a:lnTo>
                  <a:cubicBezTo>
                    <a:pt x="18054" y="5055"/>
                    <a:pt x="18168" y="4903"/>
                    <a:pt x="18267" y="4750"/>
                  </a:cubicBezTo>
                  <a:cubicBezTo>
                    <a:pt x="18305" y="4705"/>
                    <a:pt x="18336" y="4659"/>
                    <a:pt x="18366" y="4606"/>
                  </a:cubicBezTo>
                  <a:cubicBezTo>
                    <a:pt x="18404" y="4545"/>
                    <a:pt x="18442" y="4477"/>
                    <a:pt x="18473" y="4408"/>
                  </a:cubicBezTo>
                  <a:cubicBezTo>
                    <a:pt x="18480" y="4385"/>
                    <a:pt x="18488" y="4355"/>
                    <a:pt x="18496" y="4332"/>
                  </a:cubicBezTo>
                  <a:lnTo>
                    <a:pt x="18503" y="4309"/>
                  </a:lnTo>
                  <a:cubicBezTo>
                    <a:pt x="18541" y="4165"/>
                    <a:pt x="18541" y="4012"/>
                    <a:pt x="18496" y="3875"/>
                  </a:cubicBezTo>
                  <a:lnTo>
                    <a:pt x="18503" y="3853"/>
                  </a:lnTo>
                  <a:cubicBezTo>
                    <a:pt x="18496" y="3822"/>
                    <a:pt x="18480" y="3784"/>
                    <a:pt x="18465" y="3754"/>
                  </a:cubicBezTo>
                  <a:cubicBezTo>
                    <a:pt x="18465" y="3746"/>
                    <a:pt x="18465" y="3739"/>
                    <a:pt x="18458" y="3731"/>
                  </a:cubicBezTo>
                  <a:cubicBezTo>
                    <a:pt x="18450" y="3693"/>
                    <a:pt x="18427" y="3655"/>
                    <a:pt x="18412" y="3624"/>
                  </a:cubicBezTo>
                  <a:lnTo>
                    <a:pt x="18412" y="3617"/>
                  </a:lnTo>
                  <a:cubicBezTo>
                    <a:pt x="18366" y="3533"/>
                    <a:pt x="18321" y="3449"/>
                    <a:pt x="18267" y="3366"/>
                  </a:cubicBezTo>
                  <a:lnTo>
                    <a:pt x="18260" y="3358"/>
                  </a:lnTo>
                  <a:lnTo>
                    <a:pt x="18199" y="3274"/>
                  </a:lnTo>
                  <a:lnTo>
                    <a:pt x="18199" y="3267"/>
                  </a:lnTo>
                  <a:cubicBezTo>
                    <a:pt x="18054" y="3077"/>
                    <a:pt x="17895" y="2886"/>
                    <a:pt x="17727" y="2711"/>
                  </a:cubicBezTo>
                  <a:lnTo>
                    <a:pt x="17651" y="2620"/>
                  </a:lnTo>
                  <a:lnTo>
                    <a:pt x="17628" y="2605"/>
                  </a:lnTo>
                  <a:cubicBezTo>
                    <a:pt x="17560" y="2529"/>
                    <a:pt x="17484" y="2445"/>
                    <a:pt x="17392" y="2369"/>
                  </a:cubicBezTo>
                  <a:cubicBezTo>
                    <a:pt x="17362" y="2339"/>
                    <a:pt x="17332" y="2308"/>
                    <a:pt x="17294" y="2278"/>
                  </a:cubicBezTo>
                  <a:cubicBezTo>
                    <a:pt x="17134" y="2141"/>
                    <a:pt x="16966" y="2027"/>
                    <a:pt x="16791" y="1935"/>
                  </a:cubicBezTo>
                  <a:lnTo>
                    <a:pt x="16761" y="1920"/>
                  </a:lnTo>
                  <a:lnTo>
                    <a:pt x="16700" y="1890"/>
                  </a:lnTo>
                  <a:lnTo>
                    <a:pt x="16662" y="1875"/>
                  </a:lnTo>
                  <a:lnTo>
                    <a:pt x="16533" y="1814"/>
                  </a:lnTo>
                  <a:lnTo>
                    <a:pt x="16495" y="1799"/>
                  </a:lnTo>
                  <a:lnTo>
                    <a:pt x="16411" y="1768"/>
                  </a:lnTo>
                  <a:lnTo>
                    <a:pt x="16388" y="1760"/>
                  </a:lnTo>
                  <a:lnTo>
                    <a:pt x="16350" y="1745"/>
                  </a:lnTo>
                  <a:cubicBezTo>
                    <a:pt x="16130" y="1669"/>
                    <a:pt x="15901" y="1608"/>
                    <a:pt x="15665" y="1555"/>
                  </a:cubicBezTo>
                  <a:cubicBezTo>
                    <a:pt x="15445" y="1502"/>
                    <a:pt x="15224" y="1449"/>
                    <a:pt x="15034" y="1388"/>
                  </a:cubicBezTo>
                  <a:cubicBezTo>
                    <a:pt x="14882" y="1342"/>
                    <a:pt x="14737" y="1281"/>
                    <a:pt x="14608" y="1197"/>
                  </a:cubicBezTo>
                  <a:cubicBezTo>
                    <a:pt x="14593" y="1182"/>
                    <a:pt x="14577" y="1175"/>
                    <a:pt x="14570" y="1159"/>
                  </a:cubicBezTo>
                  <a:cubicBezTo>
                    <a:pt x="14494" y="1099"/>
                    <a:pt x="14441" y="1023"/>
                    <a:pt x="14410" y="939"/>
                  </a:cubicBezTo>
                  <a:lnTo>
                    <a:pt x="14380" y="886"/>
                  </a:lnTo>
                  <a:cubicBezTo>
                    <a:pt x="14357" y="817"/>
                    <a:pt x="14326" y="749"/>
                    <a:pt x="14288" y="688"/>
                  </a:cubicBezTo>
                  <a:cubicBezTo>
                    <a:pt x="14220" y="581"/>
                    <a:pt x="14121" y="505"/>
                    <a:pt x="14015" y="460"/>
                  </a:cubicBezTo>
                  <a:cubicBezTo>
                    <a:pt x="13808" y="371"/>
                    <a:pt x="13565" y="337"/>
                    <a:pt x="13296" y="337"/>
                  </a:cubicBezTo>
                  <a:cubicBezTo>
                    <a:pt x="13218" y="337"/>
                    <a:pt x="13138" y="340"/>
                    <a:pt x="13056" y="345"/>
                  </a:cubicBezTo>
                  <a:lnTo>
                    <a:pt x="12927" y="353"/>
                  </a:lnTo>
                  <a:lnTo>
                    <a:pt x="12911" y="353"/>
                  </a:lnTo>
                  <a:cubicBezTo>
                    <a:pt x="12729" y="368"/>
                    <a:pt x="12539" y="391"/>
                    <a:pt x="12348" y="414"/>
                  </a:cubicBezTo>
                  <a:lnTo>
                    <a:pt x="12341" y="414"/>
                  </a:lnTo>
                  <a:cubicBezTo>
                    <a:pt x="11808" y="490"/>
                    <a:pt x="11260" y="596"/>
                    <a:pt x="10819" y="596"/>
                  </a:cubicBezTo>
                  <a:cubicBezTo>
                    <a:pt x="10781" y="596"/>
                    <a:pt x="10735" y="596"/>
                    <a:pt x="10697" y="589"/>
                  </a:cubicBezTo>
                  <a:cubicBezTo>
                    <a:pt x="10583" y="581"/>
                    <a:pt x="10469" y="566"/>
                    <a:pt x="10355" y="536"/>
                  </a:cubicBezTo>
                  <a:cubicBezTo>
                    <a:pt x="10226" y="505"/>
                    <a:pt x="10104" y="460"/>
                    <a:pt x="9982" y="399"/>
                  </a:cubicBezTo>
                  <a:lnTo>
                    <a:pt x="9906" y="368"/>
                  </a:lnTo>
                  <a:cubicBezTo>
                    <a:pt x="9777" y="307"/>
                    <a:pt x="9663" y="239"/>
                    <a:pt x="9533" y="186"/>
                  </a:cubicBezTo>
                  <a:lnTo>
                    <a:pt x="9503" y="170"/>
                  </a:lnTo>
                  <a:cubicBezTo>
                    <a:pt x="9374" y="117"/>
                    <a:pt x="9244" y="72"/>
                    <a:pt x="9107" y="41"/>
                  </a:cubicBezTo>
                  <a:lnTo>
                    <a:pt x="9062" y="33"/>
                  </a:lnTo>
                  <a:lnTo>
                    <a:pt x="8993" y="18"/>
                  </a:lnTo>
                  <a:cubicBezTo>
                    <a:pt x="8888" y="7"/>
                    <a:pt x="8781" y="0"/>
                    <a:pt x="8674" y="0"/>
                  </a:cubicBezTo>
                  <a:close/>
                </a:path>
              </a:pathLst>
            </a:custGeom>
            <a:solidFill>
              <a:srgbClr val="50624B">
                <a:alpha val="1137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3"/>
            <p:cNvSpPr/>
            <p:nvPr/>
          </p:nvSpPr>
          <p:spPr>
            <a:xfrm>
              <a:off x="8757943" y="3793715"/>
              <a:ext cx="6967" cy="10238"/>
            </a:xfrm>
            <a:custGeom>
              <a:rect b="b" l="l" r="r" t="t"/>
              <a:pathLst>
                <a:path extrusionOk="0" h="169" w="115">
                  <a:moveTo>
                    <a:pt x="1" y="1"/>
                  </a:moveTo>
                  <a:cubicBezTo>
                    <a:pt x="31" y="62"/>
                    <a:pt x="69" y="115"/>
                    <a:pt x="115" y="168"/>
                  </a:cubicBezTo>
                  <a:cubicBezTo>
                    <a:pt x="77" y="107"/>
                    <a:pt x="39" y="54"/>
                    <a:pt x="1" y="1"/>
                  </a:cubicBezTo>
                  <a:close/>
                </a:path>
              </a:pathLst>
            </a:custGeom>
            <a:solidFill>
              <a:srgbClr val="70886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3"/>
            <p:cNvSpPr/>
            <p:nvPr/>
          </p:nvSpPr>
          <p:spPr>
            <a:xfrm>
              <a:off x="7670170" y="3429306"/>
              <a:ext cx="1134831" cy="1319972"/>
            </a:xfrm>
            <a:custGeom>
              <a:rect b="b" l="l" r="r" t="t"/>
              <a:pathLst>
                <a:path extrusionOk="0" h="21788" w="18732">
                  <a:moveTo>
                    <a:pt x="8758" y="1"/>
                  </a:moveTo>
                  <a:cubicBezTo>
                    <a:pt x="8069" y="1"/>
                    <a:pt x="7207" y="304"/>
                    <a:pt x="6536" y="683"/>
                  </a:cubicBezTo>
                  <a:cubicBezTo>
                    <a:pt x="5767" y="1124"/>
                    <a:pt x="5045" y="1664"/>
                    <a:pt x="4314" y="1984"/>
                  </a:cubicBezTo>
                  <a:cubicBezTo>
                    <a:pt x="3751" y="2227"/>
                    <a:pt x="3188" y="2303"/>
                    <a:pt x="2694" y="2729"/>
                  </a:cubicBezTo>
                  <a:cubicBezTo>
                    <a:pt x="1575" y="3726"/>
                    <a:pt x="2040" y="5316"/>
                    <a:pt x="1362" y="6457"/>
                  </a:cubicBezTo>
                  <a:cubicBezTo>
                    <a:pt x="974" y="7134"/>
                    <a:pt x="305" y="7416"/>
                    <a:pt x="145" y="8260"/>
                  </a:cubicBezTo>
                  <a:cubicBezTo>
                    <a:pt x="1" y="9143"/>
                    <a:pt x="556" y="9881"/>
                    <a:pt x="541" y="10756"/>
                  </a:cubicBezTo>
                  <a:cubicBezTo>
                    <a:pt x="541" y="11349"/>
                    <a:pt x="282" y="11752"/>
                    <a:pt x="267" y="12346"/>
                  </a:cubicBezTo>
                  <a:cubicBezTo>
                    <a:pt x="236" y="13266"/>
                    <a:pt x="815" y="14271"/>
                    <a:pt x="1355" y="15085"/>
                  </a:cubicBezTo>
                  <a:cubicBezTo>
                    <a:pt x="1553" y="15374"/>
                    <a:pt x="1986" y="16606"/>
                    <a:pt x="2800" y="18006"/>
                  </a:cubicBezTo>
                  <a:cubicBezTo>
                    <a:pt x="3584" y="19398"/>
                    <a:pt x="4748" y="20943"/>
                    <a:pt x="5562" y="21787"/>
                  </a:cubicBezTo>
                  <a:cubicBezTo>
                    <a:pt x="4885" y="21065"/>
                    <a:pt x="4292" y="20266"/>
                    <a:pt x="3805" y="19406"/>
                  </a:cubicBezTo>
                  <a:cubicBezTo>
                    <a:pt x="3614" y="19102"/>
                    <a:pt x="3439" y="18797"/>
                    <a:pt x="3280" y="18485"/>
                  </a:cubicBezTo>
                  <a:cubicBezTo>
                    <a:pt x="1058" y="13966"/>
                    <a:pt x="1332" y="10003"/>
                    <a:pt x="3067" y="6609"/>
                  </a:cubicBezTo>
                  <a:cubicBezTo>
                    <a:pt x="4466" y="3909"/>
                    <a:pt x="7456" y="2570"/>
                    <a:pt x="10621" y="2387"/>
                  </a:cubicBezTo>
                  <a:cubicBezTo>
                    <a:pt x="10725" y="2384"/>
                    <a:pt x="10828" y="2383"/>
                    <a:pt x="10929" y="2383"/>
                  </a:cubicBezTo>
                  <a:cubicBezTo>
                    <a:pt x="14509" y="2383"/>
                    <a:pt x="16636" y="4181"/>
                    <a:pt x="17872" y="5750"/>
                  </a:cubicBezTo>
                  <a:cubicBezTo>
                    <a:pt x="17811" y="5240"/>
                    <a:pt x="18420" y="4791"/>
                    <a:pt x="18572" y="4297"/>
                  </a:cubicBezTo>
                  <a:cubicBezTo>
                    <a:pt x="18732" y="3810"/>
                    <a:pt x="18283" y="3254"/>
                    <a:pt x="17788" y="2714"/>
                  </a:cubicBezTo>
                  <a:cubicBezTo>
                    <a:pt x="17476" y="2372"/>
                    <a:pt x="17111" y="1999"/>
                    <a:pt x="16411" y="1748"/>
                  </a:cubicBezTo>
                  <a:cubicBezTo>
                    <a:pt x="15818" y="1535"/>
                    <a:pt x="15019" y="1444"/>
                    <a:pt x="14661" y="1193"/>
                  </a:cubicBezTo>
                  <a:cubicBezTo>
                    <a:pt x="14342" y="964"/>
                    <a:pt x="14509" y="652"/>
                    <a:pt x="14068" y="455"/>
                  </a:cubicBezTo>
                  <a:cubicBezTo>
                    <a:pt x="13863" y="363"/>
                    <a:pt x="13613" y="329"/>
                    <a:pt x="13338" y="329"/>
                  </a:cubicBezTo>
                  <a:cubicBezTo>
                    <a:pt x="12571" y="329"/>
                    <a:pt x="11611" y="592"/>
                    <a:pt x="10895" y="592"/>
                  </a:cubicBezTo>
                  <a:cubicBezTo>
                    <a:pt x="10887" y="592"/>
                    <a:pt x="10880" y="592"/>
                    <a:pt x="10872" y="591"/>
                  </a:cubicBezTo>
                  <a:cubicBezTo>
                    <a:pt x="10036" y="584"/>
                    <a:pt x="9777" y="127"/>
                    <a:pt x="9047" y="21"/>
                  </a:cubicBezTo>
                  <a:cubicBezTo>
                    <a:pt x="8955" y="7"/>
                    <a:pt x="8858" y="1"/>
                    <a:pt x="875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3"/>
            <p:cNvSpPr/>
            <p:nvPr/>
          </p:nvSpPr>
          <p:spPr>
            <a:xfrm>
              <a:off x="7740689" y="3787293"/>
              <a:ext cx="84876" cy="172902"/>
            </a:xfrm>
            <a:custGeom>
              <a:rect b="b" l="l" r="r" t="t"/>
              <a:pathLst>
                <a:path extrusionOk="0" h="2854" w="1401">
                  <a:moveTo>
                    <a:pt x="427" y="0"/>
                  </a:moveTo>
                  <a:cubicBezTo>
                    <a:pt x="366" y="191"/>
                    <a:pt x="290" y="373"/>
                    <a:pt x="191" y="541"/>
                  </a:cubicBezTo>
                  <a:cubicBezTo>
                    <a:pt x="130" y="640"/>
                    <a:pt x="69" y="731"/>
                    <a:pt x="1" y="822"/>
                  </a:cubicBezTo>
                  <a:cubicBezTo>
                    <a:pt x="31" y="1058"/>
                    <a:pt x="77" y="1286"/>
                    <a:pt x="145" y="1507"/>
                  </a:cubicBezTo>
                  <a:cubicBezTo>
                    <a:pt x="411" y="1849"/>
                    <a:pt x="655" y="2207"/>
                    <a:pt x="868" y="2587"/>
                  </a:cubicBezTo>
                  <a:cubicBezTo>
                    <a:pt x="921" y="2671"/>
                    <a:pt x="974" y="2762"/>
                    <a:pt x="1020" y="2853"/>
                  </a:cubicBezTo>
                  <a:cubicBezTo>
                    <a:pt x="1134" y="2488"/>
                    <a:pt x="1256" y="2131"/>
                    <a:pt x="1400" y="1773"/>
                  </a:cubicBezTo>
                  <a:cubicBezTo>
                    <a:pt x="1210" y="1332"/>
                    <a:pt x="1005" y="898"/>
                    <a:pt x="769" y="480"/>
                  </a:cubicBezTo>
                  <a:cubicBezTo>
                    <a:pt x="678" y="305"/>
                    <a:pt x="556" y="145"/>
                    <a:pt x="42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3"/>
            <p:cNvSpPr/>
            <p:nvPr/>
          </p:nvSpPr>
          <p:spPr>
            <a:xfrm>
              <a:off x="7994654" y="3481711"/>
              <a:ext cx="52162" cy="162301"/>
            </a:xfrm>
            <a:custGeom>
              <a:rect b="b" l="l" r="r" t="t"/>
              <a:pathLst>
                <a:path extrusionOk="0" h="2679" w="861">
                  <a:moveTo>
                    <a:pt x="860" y="0"/>
                  </a:moveTo>
                  <a:lnTo>
                    <a:pt x="860" y="0"/>
                  </a:lnTo>
                  <a:cubicBezTo>
                    <a:pt x="564" y="175"/>
                    <a:pt x="282" y="358"/>
                    <a:pt x="1" y="541"/>
                  </a:cubicBezTo>
                  <a:cubicBezTo>
                    <a:pt x="8" y="647"/>
                    <a:pt x="23" y="769"/>
                    <a:pt x="31" y="883"/>
                  </a:cubicBezTo>
                  <a:cubicBezTo>
                    <a:pt x="77" y="1454"/>
                    <a:pt x="77" y="2062"/>
                    <a:pt x="100" y="2678"/>
                  </a:cubicBezTo>
                  <a:cubicBezTo>
                    <a:pt x="267" y="1765"/>
                    <a:pt x="526" y="868"/>
                    <a:pt x="86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3"/>
            <p:cNvSpPr/>
            <p:nvPr/>
          </p:nvSpPr>
          <p:spPr>
            <a:xfrm>
              <a:off x="7807512" y="3582643"/>
              <a:ext cx="41560" cy="87663"/>
            </a:xfrm>
            <a:custGeom>
              <a:rect b="b" l="l" r="r" t="t"/>
              <a:pathLst>
                <a:path extrusionOk="0" h="1447" w="686">
                  <a:moveTo>
                    <a:pt x="685" y="1"/>
                  </a:moveTo>
                  <a:lnTo>
                    <a:pt x="685" y="1"/>
                  </a:lnTo>
                  <a:cubicBezTo>
                    <a:pt x="594" y="61"/>
                    <a:pt x="503" y="122"/>
                    <a:pt x="427" y="191"/>
                  </a:cubicBezTo>
                  <a:cubicBezTo>
                    <a:pt x="259" y="343"/>
                    <a:pt x="115" y="510"/>
                    <a:pt x="1" y="700"/>
                  </a:cubicBezTo>
                  <a:cubicBezTo>
                    <a:pt x="191" y="929"/>
                    <a:pt x="351" y="1180"/>
                    <a:pt x="480" y="1446"/>
                  </a:cubicBezTo>
                  <a:cubicBezTo>
                    <a:pt x="480" y="1279"/>
                    <a:pt x="488" y="1104"/>
                    <a:pt x="503" y="936"/>
                  </a:cubicBezTo>
                  <a:cubicBezTo>
                    <a:pt x="526" y="617"/>
                    <a:pt x="587" y="305"/>
                    <a:pt x="68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3"/>
            <p:cNvSpPr/>
            <p:nvPr/>
          </p:nvSpPr>
          <p:spPr>
            <a:xfrm>
              <a:off x="7751776" y="4328423"/>
              <a:ext cx="52101" cy="56705"/>
            </a:xfrm>
            <a:custGeom>
              <a:rect b="b" l="l" r="r" t="t"/>
              <a:pathLst>
                <a:path extrusionOk="0" h="936" w="860">
                  <a:moveTo>
                    <a:pt x="0" y="0"/>
                  </a:moveTo>
                  <a:lnTo>
                    <a:pt x="0" y="0"/>
                  </a:lnTo>
                  <a:cubicBezTo>
                    <a:pt x="305" y="289"/>
                    <a:pt x="594" y="601"/>
                    <a:pt x="860" y="936"/>
                  </a:cubicBezTo>
                  <a:cubicBezTo>
                    <a:pt x="814" y="769"/>
                    <a:pt x="769" y="601"/>
                    <a:pt x="731" y="441"/>
                  </a:cubicBezTo>
                  <a:cubicBezTo>
                    <a:pt x="472" y="312"/>
                    <a:pt x="228" y="168"/>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3"/>
            <p:cNvSpPr/>
            <p:nvPr/>
          </p:nvSpPr>
          <p:spPr>
            <a:xfrm>
              <a:off x="7694161" y="4231127"/>
              <a:ext cx="78394" cy="83059"/>
            </a:xfrm>
            <a:custGeom>
              <a:rect b="b" l="l" r="r" t="t"/>
              <a:pathLst>
                <a:path extrusionOk="0" h="1371" w="1294">
                  <a:moveTo>
                    <a:pt x="0" y="1"/>
                  </a:moveTo>
                  <a:lnTo>
                    <a:pt x="0" y="1"/>
                  </a:lnTo>
                  <a:cubicBezTo>
                    <a:pt x="69" y="214"/>
                    <a:pt x="145" y="419"/>
                    <a:pt x="244" y="625"/>
                  </a:cubicBezTo>
                  <a:cubicBezTo>
                    <a:pt x="586" y="876"/>
                    <a:pt x="944" y="1157"/>
                    <a:pt x="1294" y="1370"/>
                  </a:cubicBezTo>
                  <a:cubicBezTo>
                    <a:pt x="997" y="1074"/>
                    <a:pt x="708" y="800"/>
                    <a:pt x="426" y="495"/>
                  </a:cubicBezTo>
                  <a:cubicBezTo>
                    <a:pt x="282" y="343"/>
                    <a:pt x="137" y="176"/>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3"/>
            <p:cNvSpPr/>
            <p:nvPr/>
          </p:nvSpPr>
          <p:spPr>
            <a:xfrm>
              <a:off x="7680772" y="3874836"/>
              <a:ext cx="107897" cy="204284"/>
            </a:xfrm>
            <a:custGeom>
              <a:rect b="b" l="l" r="r" t="t"/>
              <a:pathLst>
                <a:path extrusionOk="0" h="3372" w="1781">
                  <a:moveTo>
                    <a:pt x="427" y="1"/>
                  </a:moveTo>
                  <a:cubicBezTo>
                    <a:pt x="236" y="206"/>
                    <a:pt x="92" y="457"/>
                    <a:pt x="1" y="724"/>
                  </a:cubicBezTo>
                  <a:cubicBezTo>
                    <a:pt x="99" y="1104"/>
                    <a:pt x="229" y="1469"/>
                    <a:pt x="404" y="1812"/>
                  </a:cubicBezTo>
                  <a:cubicBezTo>
                    <a:pt x="678" y="2124"/>
                    <a:pt x="936" y="2443"/>
                    <a:pt x="1180" y="2778"/>
                  </a:cubicBezTo>
                  <a:cubicBezTo>
                    <a:pt x="1317" y="2968"/>
                    <a:pt x="1461" y="3166"/>
                    <a:pt x="1598" y="3371"/>
                  </a:cubicBezTo>
                  <a:cubicBezTo>
                    <a:pt x="1644" y="3006"/>
                    <a:pt x="1705" y="2649"/>
                    <a:pt x="1781" y="2299"/>
                  </a:cubicBezTo>
                  <a:cubicBezTo>
                    <a:pt x="1400" y="1728"/>
                    <a:pt x="1104" y="1104"/>
                    <a:pt x="883" y="450"/>
                  </a:cubicBezTo>
                  <a:cubicBezTo>
                    <a:pt x="891" y="450"/>
                    <a:pt x="891" y="442"/>
                    <a:pt x="883" y="442"/>
                  </a:cubicBezTo>
                  <a:cubicBezTo>
                    <a:pt x="754" y="275"/>
                    <a:pt x="602" y="130"/>
                    <a:pt x="427"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3"/>
            <p:cNvSpPr/>
            <p:nvPr/>
          </p:nvSpPr>
          <p:spPr>
            <a:xfrm>
              <a:off x="8522880" y="3601969"/>
              <a:ext cx="257718" cy="31866"/>
            </a:xfrm>
            <a:custGeom>
              <a:rect b="b" l="l" r="r" t="t"/>
              <a:pathLst>
                <a:path extrusionOk="0" h="526" w="4254">
                  <a:moveTo>
                    <a:pt x="1302" y="1"/>
                  </a:moveTo>
                  <a:cubicBezTo>
                    <a:pt x="1271" y="1"/>
                    <a:pt x="1241" y="1"/>
                    <a:pt x="1210" y="1"/>
                  </a:cubicBezTo>
                  <a:cubicBezTo>
                    <a:pt x="807" y="1"/>
                    <a:pt x="404" y="24"/>
                    <a:pt x="0" y="70"/>
                  </a:cubicBezTo>
                  <a:cubicBezTo>
                    <a:pt x="191" y="138"/>
                    <a:pt x="381" y="222"/>
                    <a:pt x="563" y="305"/>
                  </a:cubicBezTo>
                  <a:cubicBezTo>
                    <a:pt x="888" y="283"/>
                    <a:pt x="1214" y="272"/>
                    <a:pt x="1539" y="272"/>
                  </a:cubicBezTo>
                  <a:cubicBezTo>
                    <a:pt x="2448" y="272"/>
                    <a:pt x="3357" y="358"/>
                    <a:pt x="4253" y="526"/>
                  </a:cubicBezTo>
                  <a:cubicBezTo>
                    <a:pt x="4208" y="458"/>
                    <a:pt x="4162" y="397"/>
                    <a:pt x="4116" y="336"/>
                  </a:cubicBezTo>
                  <a:cubicBezTo>
                    <a:pt x="3195" y="115"/>
                    <a:pt x="2245" y="1"/>
                    <a:pt x="130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3"/>
            <p:cNvSpPr/>
            <p:nvPr/>
          </p:nvSpPr>
          <p:spPr>
            <a:xfrm>
              <a:off x="8614118" y="3651344"/>
              <a:ext cx="181202" cy="44286"/>
            </a:xfrm>
            <a:custGeom>
              <a:rect b="b" l="l" r="r" t="t"/>
              <a:pathLst>
                <a:path extrusionOk="0" h="731" w="2991">
                  <a:moveTo>
                    <a:pt x="1" y="0"/>
                  </a:moveTo>
                  <a:cubicBezTo>
                    <a:pt x="161" y="99"/>
                    <a:pt x="320" y="206"/>
                    <a:pt x="465" y="312"/>
                  </a:cubicBezTo>
                  <a:cubicBezTo>
                    <a:pt x="1309" y="358"/>
                    <a:pt x="2146" y="502"/>
                    <a:pt x="2960" y="730"/>
                  </a:cubicBezTo>
                  <a:cubicBezTo>
                    <a:pt x="2968" y="708"/>
                    <a:pt x="2976" y="685"/>
                    <a:pt x="2991" y="654"/>
                  </a:cubicBezTo>
                  <a:cubicBezTo>
                    <a:pt x="2025" y="304"/>
                    <a:pt x="1020" y="84"/>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3"/>
            <p:cNvSpPr/>
            <p:nvPr/>
          </p:nvSpPr>
          <p:spPr>
            <a:xfrm>
              <a:off x="8662100" y="3684968"/>
              <a:ext cx="124921" cy="46164"/>
            </a:xfrm>
            <a:custGeom>
              <a:rect b="b" l="l" r="r" t="t"/>
              <a:pathLst>
                <a:path extrusionOk="0" h="762" w="2062">
                  <a:moveTo>
                    <a:pt x="0" y="0"/>
                  </a:moveTo>
                  <a:cubicBezTo>
                    <a:pt x="122" y="99"/>
                    <a:pt x="236" y="198"/>
                    <a:pt x="350" y="297"/>
                  </a:cubicBezTo>
                  <a:cubicBezTo>
                    <a:pt x="670" y="373"/>
                    <a:pt x="981" y="465"/>
                    <a:pt x="1286" y="571"/>
                  </a:cubicBezTo>
                  <a:cubicBezTo>
                    <a:pt x="1461" y="624"/>
                    <a:pt x="1628" y="693"/>
                    <a:pt x="1796" y="761"/>
                  </a:cubicBezTo>
                  <a:cubicBezTo>
                    <a:pt x="1879" y="640"/>
                    <a:pt x="1978" y="510"/>
                    <a:pt x="2062" y="381"/>
                  </a:cubicBezTo>
                  <a:cubicBezTo>
                    <a:pt x="1385" y="191"/>
                    <a:pt x="700" y="61"/>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3"/>
            <p:cNvSpPr/>
            <p:nvPr/>
          </p:nvSpPr>
          <p:spPr>
            <a:xfrm>
              <a:off x="7697857" y="4099782"/>
              <a:ext cx="32775" cy="37864"/>
            </a:xfrm>
            <a:custGeom>
              <a:rect b="b" l="l" r="r" t="t"/>
              <a:pathLst>
                <a:path extrusionOk="0" h="625" w="541">
                  <a:moveTo>
                    <a:pt x="53" y="1"/>
                  </a:moveTo>
                  <a:cubicBezTo>
                    <a:pt x="38" y="92"/>
                    <a:pt x="15" y="183"/>
                    <a:pt x="0" y="275"/>
                  </a:cubicBezTo>
                  <a:cubicBezTo>
                    <a:pt x="107" y="335"/>
                    <a:pt x="213" y="396"/>
                    <a:pt x="320" y="465"/>
                  </a:cubicBezTo>
                  <a:cubicBezTo>
                    <a:pt x="388" y="510"/>
                    <a:pt x="464" y="564"/>
                    <a:pt x="540" y="625"/>
                  </a:cubicBezTo>
                  <a:cubicBezTo>
                    <a:pt x="373" y="419"/>
                    <a:pt x="213" y="214"/>
                    <a:pt x="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3"/>
            <p:cNvSpPr/>
            <p:nvPr/>
          </p:nvSpPr>
          <p:spPr>
            <a:xfrm>
              <a:off x="7945339" y="3531026"/>
              <a:ext cx="32775" cy="173387"/>
            </a:xfrm>
            <a:custGeom>
              <a:rect b="b" l="l" r="r" t="t"/>
              <a:pathLst>
                <a:path extrusionOk="0" h="2862" w="541">
                  <a:moveTo>
                    <a:pt x="351" y="0"/>
                  </a:moveTo>
                  <a:cubicBezTo>
                    <a:pt x="297" y="31"/>
                    <a:pt x="244" y="61"/>
                    <a:pt x="183" y="92"/>
                  </a:cubicBezTo>
                  <a:cubicBezTo>
                    <a:pt x="153" y="168"/>
                    <a:pt x="122" y="236"/>
                    <a:pt x="92" y="312"/>
                  </a:cubicBezTo>
                  <a:cubicBezTo>
                    <a:pt x="61" y="381"/>
                    <a:pt x="31" y="472"/>
                    <a:pt x="1" y="556"/>
                  </a:cubicBezTo>
                  <a:cubicBezTo>
                    <a:pt x="92" y="1096"/>
                    <a:pt x="138" y="1636"/>
                    <a:pt x="153" y="2176"/>
                  </a:cubicBezTo>
                  <a:cubicBezTo>
                    <a:pt x="160" y="2397"/>
                    <a:pt x="168" y="2625"/>
                    <a:pt x="168" y="2861"/>
                  </a:cubicBezTo>
                  <a:cubicBezTo>
                    <a:pt x="290" y="2762"/>
                    <a:pt x="419" y="2663"/>
                    <a:pt x="541" y="2564"/>
                  </a:cubicBezTo>
                  <a:cubicBezTo>
                    <a:pt x="465" y="1682"/>
                    <a:pt x="465" y="792"/>
                    <a:pt x="35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3"/>
            <p:cNvSpPr/>
            <p:nvPr/>
          </p:nvSpPr>
          <p:spPr>
            <a:xfrm>
              <a:off x="7686770" y="4002061"/>
              <a:ext cx="87178" cy="154485"/>
            </a:xfrm>
            <a:custGeom>
              <a:rect b="b" l="l" r="r" t="t"/>
              <a:pathLst>
                <a:path extrusionOk="0" h="2550" w="1439">
                  <a:moveTo>
                    <a:pt x="0" y="1"/>
                  </a:moveTo>
                  <a:lnTo>
                    <a:pt x="0" y="1"/>
                  </a:lnTo>
                  <a:cubicBezTo>
                    <a:pt x="115" y="336"/>
                    <a:pt x="198" y="678"/>
                    <a:pt x="244" y="1028"/>
                  </a:cubicBezTo>
                  <a:cubicBezTo>
                    <a:pt x="609" y="1560"/>
                    <a:pt x="1020" y="2040"/>
                    <a:pt x="1416" y="2549"/>
                  </a:cubicBezTo>
                  <a:cubicBezTo>
                    <a:pt x="1416" y="2352"/>
                    <a:pt x="1423" y="2161"/>
                    <a:pt x="1438" y="1964"/>
                  </a:cubicBezTo>
                  <a:cubicBezTo>
                    <a:pt x="1385" y="1903"/>
                    <a:pt x="1332" y="1842"/>
                    <a:pt x="1279" y="1781"/>
                  </a:cubicBezTo>
                  <a:cubicBezTo>
                    <a:pt x="837" y="1279"/>
                    <a:pt x="449" y="724"/>
                    <a:pt x="130" y="138"/>
                  </a:cubicBezTo>
                  <a:cubicBezTo>
                    <a:pt x="92" y="92"/>
                    <a:pt x="46" y="46"/>
                    <a:pt x="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3"/>
            <p:cNvSpPr/>
            <p:nvPr/>
          </p:nvSpPr>
          <p:spPr>
            <a:xfrm>
              <a:off x="8464781" y="3559439"/>
              <a:ext cx="263231" cy="33866"/>
            </a:xfrm>
            <a:custGeom>
              <a:rect b="b" l="l" r="r" t="t"/>
              <a:pathLst>
                <a:path extrusionOk="0" h="559" w="4345">
                  <a:moveTo>
                    <a:pt x="3238" y="1"/>
                  </a:moveTo>
                  <a:cubicBezTo>
                    <a:pt x="2414" y="1"/>
                    <a:pt x="1593" y="88"/>
                    <a:pt x="784" y="262"/>
                  </a:cubicBezTo>
                  <a:cubicBezTo>
                    <a:pt x="518" y="323"/>
                    <a:pt x="252" y="399"/>
                    <a:pt x="1" y="475"/>
                  </a:cubicBezTo>
                  <a:cubicBezTo>
                    <a:pt x="107" y="498"/>
                    <a:pt x="221" y="528"/>
                    <a:pt x="328" y="559"/>
                  </a:cubicBezTo>
                  <a:lnTo>
                    <a:pt x="343" y="559"/>
                  </a:lnTo>
                  <a:cubicBezTo>
                    <a:pt x="1442" y="324"/>
                    <a:pt x="2556" y="211"/>
                    <a:pt x="3678" y="211"/>
                  </a:cubicBezTo>
                  <a:cubicBezTo>
                    <a:pt x="3900" y="211"/>
                    <a:pt x="4122" y="215"/>
                    <a:pt x="4345" y="224"/>
                  </a:cubicBezTo>
                  <a:cubicBezTo>
                    <a:pt x="4269" y="163"/>
                    <a:pt x="4200" y="102"/>
                    <a:pt x="4117" y="34"/>
                  </a:cubicBezTo>
                  <a:cubicBezTo>
                    <a:pt x="3824" y="12"/>
                    <a:pt x="3531" y="1"/>
                    <a:pt x="3238"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3"/>
            <p:cNvSpPr/>
            <p:nvPr/>
          </p:nvSpPr>
          <p:spPr>
            <a:xfrm>
              <a:off x="8291936" y="3470624"/>
              <a:ext cx="254507" cy="105171"/>
            </a:xfrm>
            <a:custGeom>
              <a:rect b="b" l="l" r="r" t="t"/>
              <a:pathLst>
                <a:path extrusionOk="0" h="1736" w="4201">
                  <a:moveTo>
                    <a:pt x="4086" y="1"/>
                  </a:moveTo>
                  <a:cubicBezTo>
                    <a:pt x="3752" y="69"/>
                    <a:pt x="3440" y="153"/>
                    <a:pt x="3135" y="244"/>
                  </a:cubicBezTo>
                  <a:cubicBezTo>
                    <a:pt x="2656" y="396"/>
                    <a:pt x="2200" y="556"/>
                    <a:pt x="1758" y="731"/>
                  </a:cubicBezTo>
                  <a:cubicBezTo>
                    <a:pt x="1416" y="876"/>
                    <a:pt x="1074" y="1035"/>
                    <a:pt x="746" y="1210"/>
                  </a:cubicBezTo>
                  <a:cubicBezTo>
                    <a:pt x="488" y="1378"/>
                    <a:pt x="244" y="1553"/>
                    <a:pt x="1" y="1735"/>
                  </a:cubicBezTo>
                  <a:cubicBezTo>
                    <a:pt x="123" y="1720"/>
                    <a:pt x="237" y="1713"/>
                    <a:pt x="358" y="1705"/>
                  </a:cubicBezTo>
                  <a:cubicBezTo>
                    <a:pt x="480" y="1697"/>
                    <a:pt x="609" y="1697"/>
                    <a:pt x="739" y="1697"/>
                  </a:cubicBezTo>
                  <a:cubicBezTo>
                    <a:pt x="1150" y="1393"/>
                    <a:pt x="1576" y="1127"/>
                    <a:pt x="2032" y="899"/>
                  </a:cubicBezTo>
                  <a:cubicBezTo>
                    <a:pt x="2473" y="693"/>
                    <a:pt x="2938" y="541"/>
                    <a:pt x="3417" y="434"/>
                  </a:cubicBezTo>
                  <a:cubicBezTo>
                    <a:pt x="3675" y="366"/>
                    <a:pt x="3934" y="313"/>
                    <a:pt x="4200" y="259"/>
                  </a:cubicBezTo>
                  <a:cubicBezTo>
                    <a:pt x="4162" y="168"/>
                    <a:pt x="4124" y="84"/>
                    <a:pt x="408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3"/>
            <p:cNvSpPr/>
            <p:nvPr/>
          </p:nvSpPr>
          <p:spPr>
            <a:xfrm>
              <a:off x="8379964" y="3513517"/>
              <a:ext cx="248509" cy="65974"/>
            </a:xfrm>
            <a:custGeom>
              <a:rect b="b" l="l" r="r" t="t"/>
              <a:pathLst>
                <a:path extrusionOk="0" h="1089" w="4102">
                  <a:moveTo>
                    <a:pt x="3371" y="0"/>
                  </a:moveTo>
                  <a:cubicBezTo>
                    <a:pt x="2785" y="84"/>
                    <a:pt x="2200" y="213"/>
                    <a:pt x="1637" y="381"/>
                  </a:cubicBezTo>
                  <a:cubicBezTo>
                    <a:pt x="1074" y="540"/>
                    <a:pt x="526" y="754"/>
                    <a:pt x="1" y="1012"/>
                  </a:cubicBezTo>
                  <a:cubicBezTo>
                    <a:pt x="222" y="1027"/>
                    <a:pt x="435" y="1050"/>
                    <a:pt x="648" y="1088"/>
                  </a:cubicBezTo>
                  <a:cubicBezTo>
                    <a:pt x="1515" y="677"/>
                    <a:pt x="2436" y="404"/>
                    <a:pt x="3387" y="274"/>
                  </a:cubicBezTo>
                  <a:cubicBezTo>
                    <a:pt x="3615" y="236"/>
                    <a:pt x="3858" y="213"/>
                    <a:pt x="4102" y="191"/>
                  </a:cubicBezTo>
                  <a:cubicBezTo>
                    <a:pt x="3843" y="122"/>
                    <a:pt x="3592" y="61"/>
                    <a:pt x="337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3"/>
            <p:cNvSpPr/>
            <p:nvPr/>
          </p:nvSpPr>
          <p:spPr>
            <a:xfrm>
              <a:off x="8521487" y="3536115"/>
              <a:ext cx="169207" cy="22173"/>
            </a:xfrm>
            <a:custGeom>
              <a:rect b="b" l="l" r="r" t="t"/>
              <a:pathLst>
                <a:path extrusionOk="0" h="366" w="2793">
                  <a:moveTo>
                    <a:pt x="2397" y="0"/>
                  </a:moveTo>
                  <a:cubicBezTo>
                    <a:pt x="1979" y="31"/>
                    <a:pt x="1560" y="69"/>
                    <a:pt x="1165" y="129"/>
                  </a:cubicBezTo>
                  <a:cubicBezTo>
                    <a:pt x="769" y="183"/>
                    <a:pt x="381" y="259"/>
                    <a:pt x="1" y="365"/>
                  </a:cubicBezTo>
                  <a:cubicBezTo>
                    <a:pt x="692" y="234"/>
                    <a:pt x="1396" y="165"/>
                    <a:pt x="2107" y="165"/>
                  </a:cubicBezTo>
                  <a:cubicBezTo>
                    <a:pt x="2178" y="165"/>
                    <a:pt x="2250" y="166"/>
                    <a:pt x="2321" y="167"/>
                  </a:cubicBezTo>
                  <a:cubicBezTo>
                    <a:pt x="2473" y="167"/>
                    <a:pt x="2633" y="167"/>
                    <a:pt x="2793" y="175"/>
                  </a:cubicBezTo>
                  <a:cubicBezTo>
                    <a:pt x="2663" y="107"/>
                    <a:pt x="2534" y="46"/>
                    <a:pt x="239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3"/>
            <p:cNvSpPr/>
            <p:nvPr/>
          </p:nvSpPr>
          <p:spPr>
            <a:xfrm>
              <a:off x="7798304" y="4422449"/>
              <a:ext cx="28656" cy="33260"/>
            </a:xfrm>
            <a:custGeom>
              <a:rect b="b" l="l" r="r" t="t"/>
              <a:pathLst>
                <a:path extrusionOk="0" h="549" w="473">
                  <a:moveTo>
                    <a:pt x="1" y="0"/>
                  </a:moveTo>
                  <a:lnTo>
                    <a:pt x="1" y="0"/>
                  </a:lnTo>
                  <a:cubicBezTo>
                    <a:pt x="153" y="190"/>
                    <a:pt x="313" y="373"/>
                    <a:pt x="472" y="548"/>
                  </a:cubicBezTo>
                  <a:cubicBezTo>
                    <a:pt x="427" y="411"/>
                    <a:pt x="381" y="282"/>
                    <a:pt x="328" y="145"/>
                  </a:cubicBezTo>
                  <a:cubicBezTo>
                    <a:pt x="221" y="107"/>
                    <a:pt x="107" y="46"/>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3"/>
            <p:cNvSpPr/>
            <p:nvPr/>
          </p:nvSpPr>
          <p:spPr>
            <a:xfrm>
              <a:off x="8158290" y="3439787"/>
              <a:ext cx="120377" cy="122195"/>
            </a:xfrm>
            <a:custGeom>
              <a:rect b="b" l="l" r="r" t="t"/>
              <a:pathLst>
                <a:path extrusionOk="0" h="2017" w="1987">
                  <a:moveTo>
                    <a:pt x="1499" y="0"/>
                  </a:moveTo>
                  <a:cubicBezTo>
                    <a:pt x="944" y="624"/>
                    <a:pt x="442" y="1301"/>
                    <a:pt x="0" y="2016"/>
                  </a:cubicBezTo>
                  <a:cubicBezTo>
                    <a:pt x="525" y="1430"/>
                    <a:pt x="1104" y="890"/>
                    <a:pt x="1735" y="418"/>
                  </a:cubicBezTo>
                  <a:cubicBezTo>
                    <a:pt x="1819" y="358"/>
                    <a:pt x="1902" y="297"/>
                    <a:pt x="1986" y="228"/>
                  </a:cubicBezTo>
                  <a:cubicBezTo>
                    <a:pt x="1826" y="160"/>
                    <a:pt x="1674" y="69"/>
                    <a:pt x="149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3"/>
            <p:cNvSpPr/>
            <p:nvPr/>
          </p:nvSpPr>
          <p:spPr>
            <a:xfrm>
              <a:off x="8582312" y="3632139"/>
              <a:ext cx="214886" cy="45497"/>
            </a:xfrm>
            <a:custGeom>
              <a:rect b="b" l="l" r="r" t="t"/>
              <a:pathLst>
                <a:path extrusionOk="0" h="751" w="3547">
                  <a:moveTo>
                    <a:pt x="602" y="1"/>
                  </a:moveTo>
                  <a:cubicBezTo>
                    <a:pt x="402" y="1"/>
                    <a:pt x="201" y="5"/>
                    <a:pt x="1" y="13"/>
                  </a:cubicBezTo>
                  <a:lnTo>
                    <a:pt x="85" y="51"/>
                  </a:lnTo>
                  <a:cubicBezTo>
                    <a:pt x="1264" y="112"/>
                    <a:pt x="2428" y="348"/>
                    <a:pt x="3546" y="751"/>
                  </a:cubicBezTo>
                  <a:cubicBezTo>
                    <a:pt x="3539" y="583"/>
                    <a:pt x="3493" y="416"/>
                    <a:pt x="3417" y="271"/>
                  </a:cubicBezTo>
                  <a:cubicBezTo>
                    <a:pt x="2489" y="90"/>
                    <a:pt x="1545" y="1"/>
                    <a:pt x="60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3"/>
            <p:cNvSpPr/>
            <p:nvPr/>
          </p:nvSpPr>
          <p:spPr>
            <a:xfrm>
              <a:off x="8196094" y="3449602"/>
              <a:ext cx="302428" cy="140491"/>
            </a:xfrm>
            <a:custGeom>
              <a:rect b="b" l="l" r="r" t="t"/>
              <a:pathLst>
                <a:path extrusionOk="0" h="2319" w="4992">
                  <a:moveTo>
                    <a:pt x="4552" y="1"/>
                  </a:moveTo>
                  <a:cubicBezTo>
                    <a:pt x="4277" y="1"/>
                    <a:pt x="4001" y="24"/>
                    <a:pt x="3728" y="74"/>
                  </a:cubicBezTo>
                  <a:cubicBezTo>
                    <a:pt x="2945" y="371"/>
                    <a:pt x="2199" y="743"/>
                    <a:pt x="1492" y="1200"/>
                  </a:cubicBezTo>
                  <a:cubicBezTo>
                    <a:pt x="1088" y="1443"/>
                    <a:pt x="700" y="1717"/>
                    <a:pt x="335" y="2014"/>
                  </a:cubicBezTo>
                  <a:cubicBezTo>
                    <a:pt x="221" y="2113"/>
                    <a:pt x="114" y="2219"/>
                    <a:pt x="0" y="2318"/>
                  </a:cubicBezTo>
                  <a:cubicBezTo>
                    <a:pt x="289" y="2257"/>
                    <a:pt x="571" y="2204"/>
                    <a:pt x="868" y="2158"/>
                  </a:cubicBezTo>
                  <a:cubicBezTo>
                    <a:pt x="1065" y="2006"/>
                    <a:pt x="1278" y="1862"/>
                    <a:pt x="1499" y="1717"/>
                  </a:cubicBezTo>
                  <a:cubicBezTo>
                    <a:pt x="1674" y="1611"/>
                    <a:pt x="1857" y="1497"/>
                    <a:pt x="2039" y="1398"/>
                  </a:cubicBezTo>
                  <a:cubicBezTo>
                    <a:pt x="2595" y="1033"/>
                    <a:pt x="3180" y="721"/>
                    <a:pt x="3797" y="462"/>
                  </a:cubicBezTo>
                  <a:cubicBezTo>
                    <a:pt x="4177" y="302"/>
                    <a:pt x="4588" y="158"/>
                    <a:pt x="4991" y="21"/>
                  </a:cubicBezTo>
                  <a:cubicBezTo>
                    <a:pt x="4845" y="7"/>
                    <a:pt x="4699" y="1"/>
                    <a:pt x="4552"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3"/>
            <p:cNvSpPr/>
            <p:nvPr/>
          </p:nvSpPr>
          <p:spPr>
            <a:xfrm>
              <a:off x="8704448" y="3723196"/>
              <a:ext cx="58159" cy="54464"/>
            </a:xfrm>
            <a:custGeom>
              <a:rect b="b" l="l" r="r" t="t"/>
              <a:pathLst>
                <a:path extrusionOk="0" h="899" w="960">
                  <a:moveTo>
                    <a:pt x="1" y="1"/>
                  </a:moveTo>
                  <a:lnTo>
                    <a:pt x="1" y="1"/>
                  </a:lnTo>
                  <a:cubicBezTo>
                    <a:pt x="282" y="282"/>
                    <a:pt x="549" y="587"/>
                    <a:pt x="800" y="899"/>
                  </a:cubicBezTo>
                  <a:cubicBezTo>
                    <a:pt x="792" y="701"/>
                    <a:pt x="845" y="495"/>
                    <a:pt x="960" y="328"/>
                  </a:cubicBezTo>
                  <a:cubicBezTo>
                    <a:pt x="648" y="206"/>
                    <a:pt x="328" y="92"/>
                    <a:pt x="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3"/>
            <p:cNvSpPr/>
            <p:nvPr/>
          </p:nvSpPr>
          <p:spPr>
            <a:xfrm>
              <a:off x="7805210" y="4455648"/>
              <a:ext cx="201497" cy="293159"/>
            </a:xfrm>
            <a:custGeom>
              <a:rect b="b" l="l" r="r" t="t"/>
              <a:pathLst>
                <a:path extrusionOk="0" h="4839" w="3326">
                  <a:moveTo>
                    <a:pt x="1" y="0"/>
                  </a:moveTo>
                  <a:lnTo>
                    <a:pt x="1" y="0"/>
                  </a:lnTo>
                  <a:cubicBezTo>
                    <a:pt x="746" y="1590"/>
                    <a:pt x="2283" y="3766"/>
                    <a:pt x="3325" y="4839"/>
                  </a:cubicBezTo>
                  <a:cubicBezTo>
                    <a:pt x="2648" y="4116"/>
                    <a:pt x="2055" y="3310"/>
                    <a:pt x="1568" y="2450"/>
                  </a:cubicBezTo>
                  <a:cubicBezTo>
                    <a:pt x="1378" y="2145"/>
                    <a:pt x="1203" y="1841"/>
                    <a:pt x="1043" y="1529"/>
                  </a:cubicBezTo>
                  <a:cubicBezTo>
                    <a:pt x="898" y="1248"/>
                    <a:pt x="769" y="974"/>
                    <a:pt x="647" y="692"/>
                  </a:cubicBezTo>
                  <a:cubicBezTo>
                    <a:pt x="427" y="472"/>
                    <a:pt x="214" y="243"/>
                    <a:pt x="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3"/>
            <p:cNvSpPr/>
            <p:nvPr/>
          </p:nvSpPr>
          <p:spPr>
            <a:xfrm>
              <a:off x="8620116" y="3586157"/>
              <a:ext cx="138370" cy="19144"/>
            </a:xfrm>
            <a:custGeom>
              <a:rect b="b" l="l" r="r" t="t"/>
              <a:pathLst>
                <a:path extrusionOk="0" h="316" w="2284">
                  <a:moveTo>
                    <a:pt x="1211" y="0"/>
                  </a:moveTo>
                  <a:cubicBezTo>
                    <a:pt x="807" y="0"/>
                    <a:pt x="402" y="14"/>
                    <a:pt x="1" y="41"/>
                  </a:cubicBezTo>
                  <a:cubicBezTo>
                    <a:pt x="640" y="64"/>
                    <a:pt x="1279" y="133"/>
                    <a:pt x="1903" y="247"/>
                  </a:cubicBezTo>
                  <a:cubicBezTo>
                    <a:pt x="2032" y="270"/>
                    <a:pt x="2161" y="292"/>
                    <a:pt x="2283" y="315"/>
                  </a:cubicBezTo>
                  <a:cubicBezTo>
                    <a:pt x="2230" y="254"/>
                    <a:pt x="2169" y="194"/>
                    <a:pt x="2116" y="125"/>
                  </a:cubicBezTo>
                  <a:cubicBezTo>
                    <a:pt x="2078" y="95"/>
                    <a:pt x="2047" y="57"/>
                    <a:pt x="2017" y="19"/>
                  </a:cubicBezTo>
                  <a:cubicBezTo>
                    <a:pt x="1749" y="6"/>
                    <a:pt x="1480" y="0"/>
                    <a:pt x="1211"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3"/>
            <p:cNvSpPr/>
            <p:nvPr/>
          </p:nvSpPr>
          <p:spPr>
            <a:xfrm>
              <a:off x="7859129" y="3555926"/>
              <a:ext cx="59977" cy="230032"/>
            </a:xfrm>
            <a:custGeom>
              <a:rect b="b" l="l" r="r" t="t"/>
              <a:pathLst>
                <a:path extrusionOk="0" h="3797" w="990">
                  <a:moveTo>
                    <a:pt x="899" y="0"/>
                  </a:moveTo>
                  <a:cubicBezTo>
                    <a:pt x="693" y="76"/>
                    <a:pt x="480" y="145"/>
                    <a:pt x="282" y="229"/>
                  </a:cubicBezTo>
                  <a:cubicBezTo>
                    <a:pt x="130" y="624"/>
                    <a:pt x="47" y="1043"/>
                    <a:pt x="24" y="1469"/>
                  </a:cubicBezTo>
                  <a:cubicBezTo>
                    <a:pt x="1" y="1933"/>
                    <a:pt x="24" y="2397"/>
                    <a:pt x="100" y="2853"/>
                  </a:cubicBezTo>
                  <a:cubicBezTo>
                    <a:pt x="123" y="2960"/>
                    <a:pt x="145" y="3066"/>
                    <a:pt x="161" y="3173"/>
                  </a:cubicBezTo>
                  <a:cubicBezTo>
                    <a:pt x="237" y="3378"/>
                    <a:pt x="313" y="3584"/>
                    <a:pt x="381" y="3797"/>
                  </a:cubicBezTo>
                  <a:cubicBezTo>
                    <a:pt x="564" y="3538"/>
                    <a:pt x="754" y="3295"/>
                    <a:pt x="967" y="3059"/>
                  </a:cubicBezTo>
                  <a:cubicBezTo>
                    <a:pt x="959" y="3013"/>
                    <a:pt x="944" y="2960"/>
                    <a:pt x="937" y="2914"/>
                  </a:cubicBezTo>
                  <a:cubicBezTo>
                    <a:pt x="784" y="2245"/>
                    <a:pt x="769" y="1545"/>
                    <a:pt x="876" y="860"/>
                  </a:cubicBezTo>
                  <a:cubicBezTo>
                    <a:pt x="899" y="685"/>
                    <a:pt x="937" y="502"/>
                    <a:pt x="990" y="327"/>
                  </a:cubicBezTo>
                  <a:cubicBezTo>
                    <a:pt x="967" y="213"/>
                    <a:pt x="937" y="107"/>
                    <a:pt x="89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3"/>
            <p:cNvSpPr/>
            <p:nvPr/>
          </p:nvSpPr>
          <p:spPr>
            <a:xfrm>
              <a:off x="7791882" y="3657766"/>
              <a:ext cx="71911" cy="206526"/>
            </a:xfrm>
            <a:custGeom>
              <a:rect b="b" l="l" r="r" t="t"/>
              <a:pathLst>
                <a:path extrusionOk="0" h="3409" w="1187">
                  <a:moveTo>
                    <a:pt x="53" y="1"/>
                  </a:moveTo>
                  <a:cubicBezTo>
                    <a:pt x="53" y="16"/>
                    <a:pt x="46" y="31"/>
                    <a:pt x="38" y="46"/>
                  </a:cubicBezTo>
                  <a:cubicBezTo>
                    <a:pt x="8" y="214"/>
                    <a:pt x="0" y="373"/>
                    <a:pt x="0" y="541"/>
                  </a:cubicBezTo>
                  <a:cubicBezTo>
                    <a:pt x="15" y="1187"/>
                    <a:pt x="198" y="1750"/>
                    <a:pt x="388" y="2306"/>
                  </a:cubicBezTo>
                  <a:cubicBezTo>
                    <a:pt x="517" y="2671"/>
                    <a:pt x="639" y="3044"/>
                    <a:pt x="769" y="3409"/>
                  </a:cubicBezTo>
                  <a:cubicBezTo>
                    <a:pt x="860" y="3219"/>
                    <a:pt x="959" y="3029"/>
                    <a:pt x="1058" y="2838"/>
                  </a:cubicBezTo>
                  <a:cubicBezTo>
                    <a:pt x="1103" y="2755"/>
                    <a:pt x="1141" y="2679"/>
                    <a:pt x="1187" y="2603"/>
                  </a:cubicBezTo>
                  <a:lnTo>
                    <a:pt x="1134" y="2458"/>
                  </a:lnTo>
                  <a:cubicBezTo>
                    <a:pt x="1058" y="2222"/>
                    <a:pt x="989" y="1979"/>
                    <a:pt x="928" y="1735"/>
                  </a:cubicBezTo>
                  <a:cubicBezTo>
                    <a:pt x="890" y="1636"/>
                    <a:pt x="845" y="1530"/>
                    <a:pt x="807" y="1423"/>
                  </a:cubicBezTo>
                  <a:cubicBezTo>
                    <a:pt x="586" y="906"/>
                    <a:pt x="365" y="411"/>
                    <a:pt x="53"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3"/>
            <p:cNvSpPr/>
            <p:nvPr/>
          </p:nvSpPr>
          <p:spPr>
            <a:xfrm>
              <a:off x="8150474" y="3461900"/>
              <a:ext cx="171024" cy="140188"/>
            </a:xfrm>
            <a:custGeom>
              <a:rect b="b" l="l" r="r" t="t"/>
              <a:pathLst>
                <a:path extrusionOk="0" h="2314" w="2823">
                  <a:moveTo>
                    <a:pt x="2480" y="0"/>
                  </a:moveTo>
                  <a:cubicBezTo>
                    <a:pt x="2336" y="92"/>
                    <a:pt x="2199" y="198"/>
                    <a:pt x="2070" y="297"/>
                  </a:cubicBezTo>
                  <a:cubicBezTo>
                    <a:pt x="1720" y="571"/>
                    <a:pt x="1377" y="845"/>
                    <a:pt x="1058" y="1141"/>
                  </a:cubicBezTo>
                  <a:cubicBezTo>
                    <a:pt x="677" y="1499"/>
                    <a:pt x="320" y="1887"/>
                    <a:pt x="0" y="2313"/>
                  </a:cubicBezTo>
                  <a:lnTo>
                    <a:pt x="122" y="2275"/>
                  </a:lnTo>
                  <a:cubicBezTo>
                    <a:pt x="175" y="2222"/>
                    <a:pt x="236" y="2169"/>
                    <a:pt x="289" y="2115"/>
                  </a:cubicBezTo>
                  <a:cubicBezTo>
                    <a:pt x="396" y="2016"/>
                    <a:pt x="502" y="1925"/>
                    <a:pt x="601" y="1834"/>
                  </a:cubicBezTo>
                  <a:cubicBezTo>
                    <a:pt x="1050" y="1408"/>
                    <a:pt x="1522" y="1012"/>
                    <a:pt x="2016" y="639"/>
                  </a:cubicBezTo>
                  <a:cubicBezTo>
                    <a:pt x="2283" y="442"/>
                    <a:pt x="2556" y="244"/>
                    <a:pt x="2823" y="53"/>
                  </a:cubicBezTo>
                  <a:cubicBezTo>
                    <a:pt x="2709" y="46"/>
                    <a:pt x="2587" y="23"/>
                    <a:pt x="2480"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3"/>
            <p:cNvSpPr/>
            <p:nvPr/>
          </p:nvSpPr>
          <p:spPr>
            <a:xfrm>
              <a:off x="7685861" y="4144492"/>
              <a:ext cx="98204" cy="154001"/>
            </a:xfrm>
            <a:custGeom>
              <a:rect b="b" l="l" r="r" t="t"/>
              <a:pathLst>
                <a:path extrusionOk="0" h="2542" w="1621">
                  <a:moveTo>
                    <a:pt x="76" y="1"/>
                  </a:moveTo>
                  <a:cubicBezTo>
                    <a:pt x="31" y="176"/>
                    <a:pt x="0" y="351"/>
                    <a:pt x="0" y="526"/>
                  </a:cubicBezTo>
                  <a:lnTo>
                    <a:pt x="0" y="716"/>
                  </a:lnTo>
                  <a:cubicBezTo>
                    <a:pt x="206" y="1013"/>
                    <a:pt x="434" y="1294"/>
                    <a:pt x="685" y="1560"/>
                  </a:cubicBezTo>
                  <a:cubicBezTo>
                    <a:pt x="982" y="1895"/>
                    <a:pt x="1301" y="2207"/>
                    <a:pt x="1621" y="2542"/>
                  </a:cubicBezTo>
                  <a:cubicBezTo>
                    <a:pt x="1522" y="2002"/>
                    <a:pt x="1461" y="1454"/>
                    <a:pt x="1438" y="906"/>
                  </a:cubicBezTo>
                  <a:cubicBezTo>
                    <a:pt x="1134" y="701"/>
                    <a:pt x="837" y="457"/>
                    <a:pt x="540" y="259"/>
                  </a:cubicBezTo>
                  <a:cubicBezTo>
                    <a:pt x="388" y="160"/>
                    <a:pt x="236" y="69"/>
                    <a:pt x="76"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3"/>
            <p:cNvSpPr/>
            <p:nvPr/>
          </p:nvSpPr>
          <p:spPr>
            <a:xfrm>
              <a:off x="8078562" y="3431487"/>
              <a:ext cx="146610" cy="196833"/>
            </a:xfrm>
            <a:custGeom>
              <a:rect b="b" l="l" r="r" t="t"/>
              <a:pathLst>
                <a:path extrusionOk="0" h="3249" w="2420">
                  <a:moveTo>
                    <a:pt x="2374" y="0"/>
                  </a:moveTo>
                  <a:cubicBezTo>
                    <a:pt x="2321" y="46"/>
                    <a:pt x="2260" y="99"/>
                    <a:pt x="2207" y="152"/>
                  </a:cubicBezTo>
                  <a:cubicBezTo>
                    <a:pt x="1461" y="860"/>
                    <a:pt x="928" y="1636"/>
                    <a:pt x="442" y="2450"/>
                  </a:cubicBezTo>
                  <a:cubicBezTo>
                    <a:pt x="289" y="2716"/>
                    <a:pt x="137" y="2975"/>
                    <a:pt x="0" y="3249"/>
                  </a:cubicBezTo>
                  <a:cubicBezTo>
                    <a:pt x="145" y="3180"/>
                    <a:pt x="289" y="3127"/>
                    <a:pt x="434" y="3066"/>
                  </a:cubicBezTo>
                  <a:cubicBezTo>
                    <a:pt x="480" y="2975"/>
                    <a:pt x="525" y="2876"/>
                    <a:pt x="571" y="2785"/>
                  </a:cubicBezTo>
                  <a:cubicBezTo>
                    <a:pt x="1043" y="1796"/>
                    <a:pt x="1720" y="860"/>
                    <a:pt x="2420" y="8"/>
                  </a:cubicBezTo>
                  <a:lnTo>
                    <a:pt x="2374"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3"/>
            <p:cNvSpPr/>
            <p:nvPr/>
          </p:nvSpPr>
          <p:spPr>
            <a:xfrm>
              <a:off x="8046271" y="3429609"/>
              <a:ext cx="147579" cy="214401"/>
            </a:xfrm>
            <a:custGeom>
              <a:rect b="b" l="l" r="r" t="t"/>
              <a:pathLst>
                <a:path extrusionOk="0" h="3539" w="2436">
                  <a:moveTo>
                    <a:pt x="2435" y="1"/>
                  </a:moveTo>
                  <a:lnTo>
                    <a:pt x="2435" y="1"/>
                  </a:lnTo>
                  <a:cubicBezTo>
                    <a:pt x="1865" y="24"/>
                    <a:pt x="1210" y="237"/>
                    <a:pt x="640" y="510"/>
                  </a:cubicBezTo>
                  <a:cubicBezTo>
                    <a:pt x="587" y="670"/>
                    <a:pt x="541" y="830"/>
                    <a:pt x="495" y="990"/>
                  </a:cubicBezTo>
                  <a:cubicBezTo>
                    <a:pt x="267" y="1827"/>
                    <a:pt x="100" y="2679"/>
                    <a:pt x="1" y="3538"/>
                  </a:cubicBezTo>
                  <a:lnTo>
                    <a:pt x="54" y="3508"/>
                  </a:lnTo>
                  <a:cubicBezTo>
                    <a:pt x="434" y="2663"/>
                    <a:pt x="906" y="1865"/>
                    <a:pt x="1461" y="1119"/>
                  </a:cubicBezTo>
                  <a:cubicBezTo>
                    <a:pt x="1751" y="716"/>
                    <a:pt x="2078" y="343"/>
                    <a:pt x="2435"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3"/>
            <p:cNvSpPr/>
            <p:nvPr/>
          </p:nvSpPr>
          <p:spPr>
            <a:xfrm>
              <a:off x="7734267" y="3573616"/>
              <a:ext cx="1023723" cy="1030448"/>
            </a:xfrm>
            <a:custGeom>
              <a:rect b="b" l="l" r="r" t="t"/>
              <a:pathLst>
                <a:path extrusionOk="0" h="17009" w="16898">
                  <a:moveTo>
                    <a:pt x="9871" y="1"/>
                  </a:moveTo>
                  <a:cubicBezTo>
                    <a:pt x="9770" y="1"/>
                    <a:pt x="9667" y="2"/>
                    <a:pt x="9563" y="5"/>
                  </a:cubicBezTo>
                  <a:cubicBezTo>
                    <a:pt x="6398" y="188"/>
                    <a:pt x="3408" y="1527"/>
                    <a:pt x="2009" y="4227"/>
                  </a:cubicBezTo>
                  <a:cubicBezTo>
                    <a:pt x="274" y="7621"/>
                    <a:pt x="0" y="11584"/>
                    <a:pt x="2214" y="16096"/>
                  </a:cubicBezTo>
                  <a:cubicBezTo>
                    <a:pt x="2366" y="16400"/>
                    <a:pt x="2541" y="16712"/>
                    <a:pt x="2731" y="17009"/>
                  </a:cubicBezTo>
                  <a:cubicBezTo>
                    <a:pt x="1735" y="15236"/>
                    <a:pt x="1506" y="13593"/>
                    <a:pt x="1841" y="12581"/>
                  </a:cubicBezTo>
                  <a:cubicBezTo>
                    <a:pt x="2077" y="11858"/>
                    <a:pt x="2518" y="11310"/>
                    <a:pt x="2503" y="10314"/>
                  </a:cubicBezTo>
                  <a:cubicBezTo>
                    <a:pt x="2496" y="9576"/>
                    <a:pt x="2267" y="8670"/>
                    <a:pt x="2579" y="8130"/>
                  </a:cubicBezTo>
                  <a:cubicBezTo>
                    <a:pt x="2838" y="7689"/>
                    <a:pt x="3302" y="7712"/>
                    <a:pt x="3606" y="7347"/>
                  </a:cubicBezTo>
                  <a:cubicBezTo>
                    <a:pt x="4116" y="6753"/>
                    <a:pt x="3987" y="5536"/>
                    <a:pt x="4580" y="4828"/>
                  </a:cubicBezTo>
                  <a:cubicBezTo>
                    <a:pt x="5280" y="4030"/>
                    <a:pt x="6368" y="4303"/>
                    <a:pt x="7213" y="3801"/>
                  </a:cubicBezTo>
                  <a:cubicBezTo>
                    <a:pt x="7981" y="3352"/>
                    <a:pt x="8559" y="2409"/>
                    <a:pt x="9541" y="2310"/>
                  </a:cubicBezTo>
                  <a:cubicBezTo>
                    <a:pt x="9597" y="2305"/>
                    <a:pt x="9652" y="2302"/>
                    <a:pt x="9705" y="2302"/>
                  </a:cubicBezTo>
                  <a:cubicBezTo>
                    <a:pt x="10496" y="2302"/>
                    <a:pt x="10992" y="2849"/>
                    <a:pt x="11755" y="2934"/>
                  </a:cubicBezTo>
                  <a:cubicBezTo>
                    <a:pt x="11859" y="2948"/>
                    <a:pt x="11964" y="2954"/>
                    <a:pt x="12069" y="2954"/>
                  </a:cubicBezTo>
                  <a:cubicBezTo>
                    <a:pt x="12824" y="2954"/>
                    <a:pt x="13609" y="2645"/>
                    <a:pt x="14477" y="2645"/>
                  </a:cubicBezTo>
                  <a:cubicBezTo>
                    <a:pt x="14495" y="2645"/>
                    <a:pt x="14513" y="2645"/>
                    <a:pt x="14531" y="2645"/>
                  </a:cubicBezTo>
                  <a:cubicBezTo>
                    <a:pt x="15520" y="2645"/>
                    <a:pt x="16494" y="3101"/>
                    <a:pt x="16898" y="3634"/>
                  </a:cubicBezTo>
                  <a:cubicBezTo>
                    <a:pt x="16852" y="3550"/>
                    <a:pt x="16821" y="3459"/>
                    <a:pt x="16814" y="3368"/>
                  </a:cubicBezTo>
                  <a:cubicBezTo>
                    <a:pt x="15586" y="1799"/>
                    <a:pt x="13451" y="1"/>
                    <a:pt x="9871"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3"/>
            <p:cNvSpPr/>
            <p:nvPr/>
          </p:nvSpPr>
          <p:spPr>
            <a:xfrm>
              <a:off x="7904324" y="3938449"/>
              <a:ext cx="77485" cy="17145"/>
            </a:xfrm>
            <a:custGeom>
              <a:rect b="b" l="l" r="r" t="t"/>
              <a:pathLst>
                <a:path extrusionOk="0" h="283" w="1279">
                  <a:moveTo>
                    <a:pt x="1279" y="1"/>
                  </a:moveTo>
                  <a:lnTo>
                    <a:pt x="1279" y="1"/>
                  </a:lnTo>
                  <a:cubicBezTo>
                    <a:pt x="845" y="77"/>
                    <a:pt x="419" y="168"/>
                    <a:pt x="0" y="282"/>
                  </a:cubicBezTo>
                  <a:cubicBezTo>
                    <a:pt x="145" y="260"/>
                    <a:pt x="290" y="237"/>
                    <a:pt x="434" y="206"/>
                  </a:cubicBezTo>
                  <a:cubicBezTo>
                    <a:pt x="700" y="161"/>
                    <a:pt x="982" y="115"/>
                    <a:pt x="1256" y="92"/>
                  </a:cubicBezTo>
                  <a:lnTo>
                    <a:pt x="1279"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3"/>
            <p:cNvSpPr/>
            <p:nvPr/>
          </p:nvSpPr>
          <p:spPr>
            <a:xfrm>
              <a:off x="7801091" y="3881379"/>
              <a:ext cx="197802" cy="83907"/>
            </a:xfrm>
            <a:custGeom>
              <a:rect b="b" l="l" r="r" t="t"/>
              <a:pathLst>
                <a:path extrusionOk="0" h="1385" w="3265">
                  <a:moveTo>
                    <a:pt x="2218" y="1"/>
                  </a:moveTo>
                  <a:cubicBezTo>
                    <a:pt x="1976" y="1"/>
                    <a:pt x="1734" y="13"/>
                    <a:pt x="1491" y="38"/>
                  </a:cubicBezTo>
                  <a:cubicBezTo>
                    <a:pt x="1119" y="76"/>
                    <a:pt x="753" y="144"/>
                    <a:pt x="396" y="243"/>
                  </a:cubicBezTo>
                  <a:cubicBezTo>
                    <a:pt x="244" y="616"/>
                    <a:pt x="114" y="996"/>
                    <a:pt x="0" y="1384"/>
                  </a:cubicBezTo>
                  <a:cubicBezTo>
                    <a:pt x="989" y="943"/>
                    <a:pt x="2032" y="692"/>
                    <a:pt x="3089" y="532"/>
                  </a:cubicBezTo>
                  <a:cubicBezTo>
                    <a:pt x="3135" y="372"/>
                    <a:pt x="3196" y="220"/>
                    <a:pt x="3264" y="76"/>
                  </a:cubicBezTo>
                  <a:cubicBezTo>
                    <a:pt x="2917" y="26"/>
                    <a:pt x="2568" y="1"/>
                    <a:pt x="221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3"/>
            <p:cNvSpPr/>
            <p:nvPr/>
          </p:nvSpPr>
          <p:spPr>
            <a:xfrm>
              <a:off x="8037547" y="3626869"/>
              <a:ext cx="245723" cy="101960"/>
            </a:xfrm>
            <a:custGeom>
              <a:rect b="b" l="l" r="r" t="t"/>
              <a:pathLst>
                <a:path extrusionOk="0" h="1683" w="4056">
                  <a:moveTo>
                    <a:pt x="723" y="1"/>
                  </a:moveTo>
                  <a:cubicBezTo>
                    <a:pt x="472" y="115"/>
                    <a:pt x="236" y="229"/>
                    <a:pt x="0" y="358"/>
                  </a:cubicBezTo>
                  <a:cubicBezTo>
                    <a:pt x="1202" y="473"/>
                    <a:pt x="2336" y="777"/>
                    <a:pt x="3234" y="1309"/>
                  </a:cubicBezTo>
                  <a:cubicBezTo>
                    <a:pt x="3431" y="1431"/>
                    <a:pt x="3614" y="1553"/>
                    <a:pt x="3804" y="1682"/>
                  </a:cubicBezTo>
                  <a:cubicBezTo>
                    <a:pt x="3888" y="1637"/>
                    <a:pt x="3964" y="1591"/>
                    <a:pt x="4055" y="1553"/>
                  </a:cubicBezTo>
                  <a:cubicBezTo>
                    <a:pt x="4040" y="1553"/>
                    <a:pt x="4032" y="1545"/>
                    <a:pt x="4025" y="1538"/>
                  </a:cubicBezTo>
                  <a:cubicBezTo>
                    <a:pt x="3637" y="1294"/>
                    <a:pt x="3234" y="1066"/>
                    <a:pt x="2830" y="830"/>
                  </a:cubicBezTo>
                  <a:cubicBezTo>
                    <a:pt x="2168" y="457"/>
                    <a:pt x="1461" y="176"/>
                    <a:pt x="72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3"/>
            <p:cNvSpPr/>
            <p:nvPr/>
          </p:nvSpPr>
          <p:spPr>
            <a:xfrm>
              <a:off x="8213118" y="3653646"/>
              <a:ext cx="120862" cy="59977"/>
            </a:xfrm>
            <a:custGeom>
              <a:rect b="b" l="l" r="r" t="t"/>
              <a:pathLst>
                <a:path extrusionOk="0" h="990" w="1995">
                  <a:moveTo>
                    <a:pt x="1" y="0"/>
                  </a:moveTo>
                  <a:lnTo>
                    <a:pt x="1" y="0"/>
                  </a:lnTo>
                  <a:cubicBezTo>
                    <a:pt x="153" y="84"/>
                    <a:pt x="313" y="175"/>
                    <a:pt x="457" y="266"/>
                  </a:cubicBezTo>
                  <a:cubicBezTo>
                    <a:pt x="845" y="502"/>
                    <a:pt x="1241" y="738"/>
                    <a:pt x="1606" y="989"/>
                  </a:cubicBezTo>
                  <a:lnTo>
                    <a:pt x="1637" y="989"/>
                  </a:lnTo>
                  <a:cubicBezTo>
                    <a:pt x="1697" y="982"/>
                    <a:pt x="1756" y="978"/>
                    <a:pt x="1815" y="978"/>
                  </a:cubicBezTo>
                  <a:cubicBezTo>
                    <a:pt x="1874" y="978"/>
                    <a:pt x="1933" y="982"/>
                    <a:pt x="1994" y="989"/>
                  </a:cubicBezTo>
                  <a:cubicBezTo>
                    <a:pt x="1880" y="906"/>
                    <a:pt x="1758" y="822"/>
                    <a:pt x="1629" y="746"/>
                  </a:cubicBezTo>
                  <a:cubicBezTo>
                    <a:pt x="1112" y="434"/>
                    <a:pt x="564" y="183"/>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3"/>
            <p:cNvSpPr/>
            <p:nvPr/>
          </p:nvSpPr>
          <p:spPr>
            <a:xfrm>
              <a:off x="7838410" y="3767907"/>
              <a:ext cx="259535" cy="97356"/>
            </a:xfrm>
            <a:custGeom>
              <a:rect b="b" l="l" r="r" t="t"/>
              <a:pathLst>
                <a:path extrusionOk="0" h="1607" w="4284">
                  <a:moveTo>
                    <a:pt x="944" y="1"/>
                  </a:moveTo>
                  <a:cubicBezTo>
                    <a:pt x="693" y="320"/>
                    <a:pt x="472" y="663"/>
                    <a:pt x="290" y="1020"/>
                  </a:cubicBezTo>
                  <a:cubicBezTo>
                    <a:pt x="183" y="1211"/>
                    <a:pt x="92" y="1408"/>
                    <a:pt x="1" y="1606"/>
                  </a:cubicBezTo>
                  <a:cubicBezTo>
                    <a:pt x="145" y="1561"/>
                    <a:pt x="282" y="1515"/>
                    <a:pt x="427" y="1477"/>
                  </a:cubicBezTo>
                  <a:cubicBezTo>
                    <a:pt x="1020" y="1317"/>
                    <a:pt x="1629" y="1218"/>
                    <a:pt x="2245" y="1188"/>
                  </a:cubicBezTo>
                  <a:cubicBezTo>
                    <a:pt x="2338" y="1184"/>
                    <a:pt x="2432" y="1182"/>
                    <a:pt x="2526" y="1182"/>
                  </a:cubicBezTo>
                  <a:cubicBezTo>
                    <a:pt x="2807" y="1182"/>
                    <a:pt x="3091" y="1199"/>
                    <a:pt x="3371" y="1233"/>
                  </a:cubicBezTo>
                  <a:cubicBezTo>
                    <a:pt x="3660" y="1104"/>
                    <a:pt x="3972" y="1013"/>
                    <a:pt x="4284" y="967"/>
                  </a:cubicBezTo>
                  <a:cubicBezTo>
                    <a:pt x="4231" y="960"/>
                    <a:pt x="4177" y="944"/>
                    <a:pt x="4124" y="937"/>
                  </a:cubicBezTo>
                  <a:cubicBezTo>
                    <a:pt x="3713" y="838"/>
                    <a:pt x="3310" y="716"/>
                    <a:pt x="2907" y="594"/>
                  </a:cubicBezTo>
                  <a:cubicBezTo>
                    <a:pt x="2252" y="397"/>
                    <a:pt x="1606" y="168"/>
                    <a:pt x="944"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3"/>
            <p:cNvSpPr/>
            <p:nvPr/>
          </p:nvSpPr>
          <p:spPr>
            <a:xfrm>
              <a:off x="8483683" y="3592760"/>
              <a:ext cx="115288" cy="111169"/>
            </a:xfrm>
            <a:custGeom>
              <a:rect b="b" l="l" r="r" t="t"/>
              <a:pathLst>
                <a:path extrusionOk="0" h="1835" w="1903">
                  <a:moveTo>
                    <a:pt x="1" y="1"/>
                  </a:moveTo>
                  <a:cubicBezTo>
                    <a:pt x="617" y="435"/>
                    <a:pt x="1172" y="944"/>
                    <a:pt x="1659" y="1522"/>
                  </a:cubicBezTo>
                  <a:cubicBezTo>
                    <a:pt x="1743" y="1629"/>
                    <a:pt x="1827" y="1728"/>
                    <a:pt x="1903" y="1834"/>
                  </a:cubicBezTo>
                  <a:cubicBezTo>
                    <a:pt x="1553" y="1332"/>
                    <a:pt x="1150" y="868"/>
                    <a:pt x="701" y="450"/>
                  </a:cubicBezTo>
                  <a:cubicBezTo>
                    <a:pt x="571" y="336"/>
                    <a:pt x="434" y="214"/>
                    <a:pt x="297" y="100"/>
                  </a:cubicBezTo>
                  <a:cubicBezTo>
                    <a:pt x="206" y="69"/>
                    <a:pt x="100" y="39"/>
                    <a:pt x="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3"/>
            <p:cNvSpPr/>
            <p:nvPr/>
          </p:nvSpPr>
          <p:spPr>
            <a:xfrm>
              <a:off x="7785399" y="4167575"/>
              <a:ext cx="100567" cy="97295"/>
            </a:xfrm>
            <a:custGeom>
              <a:rect b="b" l="l" r="r" t="t"/>
              <a:pathLst>
                <a:path extrusionOk="0" h="1606" w="1660">
                  <a:moveTo>
                    <a:pt x="1629" y="0"/>
                  </a:moveTo>
                  <a:cubicBezTo>
                    <a:pt x="1370" y="190"/>
                    <a:pt x="1111" y="380"/>
                    <a:pt x="868" y="593"/>
                  </a:cubicBezTo>
                  <a:cubicBezTo>
                    <a:pt x="526" y="883"/>
                    <a:pt x="229" y="1225"/>
                    <a:pt x="1" y="1605"/>
                  </a:cubicBezTo>
                  <a:lnTo>
                    <a:pt x="92" y="1514"/>
                  </a:lnTo>
                  <a:cubicBezTo>
                    <a:pt x="343" y="1301"/>
                    <a:pt x="609" y="1103"/>
                    <a:pt x="891" y="928"/>
                  </a:cubicBezTo>
                  <a:cubicBezTo>
                    <a:pt x="1111" y="799"/>
                    <a:pt x="1347" y="692"/>
                    <a:pt x="1583" y="586"/>
                  </a:cubicBezTo>
                  <a:lnTo>
                    <a:pt x="1659" y="555"/>
                  </a:lnTo>
                  <a:lnTo>
                    <a:pt x="1659" y="510"/>
                  </a:lnTo>
                  <a:cubicBezTo>
                    <a:pt x="1659" y="342"/>
                    <a:pt x="1644" y="175"/>
                    <a:pt x="162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3"/>
            <p:cNvSpPr/>
            <p:nvPr/>
          </p:nvSpPr>
          <p:spPr>
            <a:xfrm>
              <a:off x="7925044" y="4029263"/>
              <a:ext cx="16660" cy="6543"/>
            </a:xfrm>
            <a:custGeom>
              <a:rect b="b" l="l" r="r" t="t"/>
              <a:pathLst>
                <a:path extrusionOk="0" h="108" w="275">
                  <a:moveTo>
                    <a:pt x="275" y="1"/>
                  </a:moveTo>
                  <a:lnTo>
                    <a:pt x="1" y="107"/>
                  </a:lnTo>
                  <a:cubicBezTo>
                    <a:pt x="46" y="100"/>
                    <a:pt x="100" y="84"/>
                    <a:pt x="138" y="77"/>
                  </a:cubicBezTo>
                  <a:cubicBezTo>
                    <a:pt x="183" y="54"/>
                    <a:pt x="229" y="23"/>
                    <a:pt x="275" y="1"/>
                  </a:cubicBezTo>
                  <a:close/>
                </a:path>
              </a:pathLst>
            </a:custGeom>
            <a:solidFill>
              <a:srgbClr val="50624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3"/>
            <p:cNvSpPr/>
            <p:nvPr/>
          </p:nvSpPr>
          <p:spPr>
            <a:xfrm>
              <a:off x="7775706" y="3968437"/>
              <a:ext cx="199195" cy="131403"/>
            </a:xfrm>
            <a:custGeom>
              <a:rect b="b" l="l" r="r" t="t"/>
              <a:pathLst>
                <a:path extrusionOk="0" h="2169" w="3288">
                  <a:moveTo>
                    <a:pt x="3287" y="0"/>
                  </a:moveTo>
                  <a:cubicBezTo>
                    <a:pt x="2983" y="38"/>
                    <a:pt x="2686" y="99"/>
                    <a:pt x="2397" y="160"/>
                  </a:cubicBezTo>
                  <a:cubicBezTo>
                    <a:pt x="2017" y="244"/>
                    <a:pt x="1637" y="305"/>
                    <a:pt x="1264" y="388"/>
                  </a:cubicBezTo>
                  <a:cubicBezTo>
                    <a:pt x="914" y="457"/>
                    <a:pt x="564" y="556"/>
                    <a:pt x="229" y="685"/>
                  </a:cubicBezTo>
                  <a:cubicBezTo>
                    <a:pt x="123" y="1172"/>
                    <a:pt x="46" y="1667"/>
                    <a:pt x="1" y="2169"/>
                  </a:cubicBezTo>
                  <a:cubicBezTo>
                    <a:pt x="115" y="2077"/>
                    <a:pt x="229" y="2001"/>
                    <a:pt x="351" y="1925"/>
                  </a:cubicBezTo>
                  <a:cubicBezTo>
                    <a:pt x="663" y="1629"/>
                    <a:pt x="1013" y="1370"/>
                    <a:pt x="1385" y="1157"/>
                  </a:cubicBezTo>
                  <a:cubicBezTo>
                    <a:pt x="1735" y="967"/>
                    <a:pt x="2093" y="814"/>
                    <a:pt x="2466" y="678"/>
                  </a:cubicBezTo>
                  <a:cubicBezTo>
                    <a:pt x="2694" y="594"/>
                    <a:pt x="2922" y="518"/>
                    <a:pt x="3151" y="434"/>
                  </a:cubicBezTo>
                  <a:cubicBezTo>
                    <a:pt x="3204" y="297"/>
                    <a:pt x="3249" y="153"/>
                    <a:pt x="328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3"/>
            <p:cNvSpPr/>
            <p:nvPr/>
          </p:nvSpPr>
          <p:spPr>
            <a:xfrm>
              <a:off x="7785884" y="4234822"/>
              <a:ext cx="96811" cy="138795"/>
            </a:xfrm>
            <a:custGeom>
              <a:rect b="b" l="l" r="r" t="t"/>
              <a:pathLst>
                <a:path extrusionOk="0" h="2291" w="1598">
                  <a:moveTo>
                    <a:pt x="1598" y="1"/>
                  </a:moveTo>
                  <a:lnTo>
                    <a:pt x="1598" y="1"/>
                  </a:lnTo>
                  <a:cubicBezTo>
                    <a:pt x="1354" y="115"/>
                    <a:pt x="1126" y="244"/>
                    <a:pt x="906" y="396"/>
                  </a:cubicBezTo>
                  <a:cubicBezTo>
                    <a:pt x="578" y="640"/>
                    <a:pt x="274" y="906"/>
                    <a:pt x="0" y="1203"/>
                  </a:cubicBezTo>
                  <a:cubicBezTo>
                    <a:pt x="61" y="1560"/>
                    <a:pt x="145" y="1918"/>
                    <a:pt x="244" y="2291"/>
                  </a:cubicBezTo>
                  <a:cubicBezTo>
                    <a:pt x="464" y="1857"/>
                    <a:pt x="753" y="1462"/>
                    <a:pt x="1103" y="1134"/>
                  </a:cubicBezTo>
                  <a:cubicBezTo>
                    <a:pt x="1157" y="1081"/>
                    <a:pt x="1210" y="1028"/>
                    <a:pt x="1271" y="975"/>
                  </a:cubicBezTo>
                  <a:cubicBezTo>
                    <a:pt x="1415" y="663"/>
                    <a:pt x="1529" y="336"/>
                    <a:pt x="159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3"/>
            <p:cNvSpPr/>
            <p:nvPr/>
          </p:nvSpPr>
          <p:spPr>
            <a:xfrm>
              <a:off x="8558806" y="3621356"/>
              <a:ext cx="128193" cy="125890"/>
            </a:xfrm>
            <a:custGeom>
              <a:rect b="b" l="l" r="r" t="t"/>
              <a:pathLst>
                <a:path extrusionOk="0" h="2078" w="2116">
                  <a:moveTo>
                    <a:pt x="1" y="1"/>
                  </a:moveTo>
                  <a:lnTo>
                    <a:pt x="1" y="1"/>
                  </a:lnTo>
                  <a:cubicBezTo>
                    <a:pt x="374" y="373"/>
                    <a:pt x="716" y="784"/>
                    <a:pt x="1013" y="1218"/>
                  </a:cubicBezTo>
                  <a:cubicBezTo>
                    <a:pt x="1157" y="1439"/>
                    <a:pt x="1287" y="1667"/>
                    <a:pt x="1401" y="1895"/>
                  </a:cubicBezTo>
                  <a:cubicBezTo>
                    <a:pt x="1644" y="1933"/>
                    <a:pt x="1880" y="1994"/>
                    <a:pt x="2116" y="2078"/>
                  </a:cubicBezTo>
                  <a:cubicBezTo>
                    <a:pt x="1910" y="1629"/>
                    <a:pt x="1659" y="1203"/>
                    <a:pt x="1378" y="807"/>
                  </a:cubicBezTo>
                  <a:cubicBezTo>
                    <a:pt x="944" y="495"/>
                    <a:pt x="488" y="229"/>
                    <a:pt x="1"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3"/>
            <p:cNvSpPr/>
            <p:nvPr/>
          </p:nvSpPr>
          <p:spPr>
            <a:xfrm>
              <a:off x="8395231" y="3576221"/>
              <a:ext cx="199619" cy="162725"/>
            </a:xfrm>
            <a:custGeom>
              <a:rect b="b" l="l" r="r" t="t"/>
              <a:pathLst>
                <a:path extrusionOk="0" h="2686" w="3295">
                  <a:moveTo>
                    <a:pt x="0" y="0"/>
                  </a:moveTo>
                  <a:lnTo>
                    <a:pt x="0" y="0"/>
                  </a:lnTo>
                  <a:cubicBezTo>
                    <a:pt x="456" y="350"/>
                    <a:pt x="890" y="738"/>
                    <a:pt x="1286" y="1156"/>
                  </a:cubicBezTo>
                  <a:cubicBezTo>
                    <a:pt x="1605" y="1476"/>
                    <a:pt x="1917" y="1795"/>
                    <a:pt x="2214" y="2123"/>
                  </a:cubicBezTo>
                  <a:cubicBezTo>
                    <a:pt x="2381" y="2305"/>
                    <a:pt x="2549" y="2488"/>
                    <a:pt x="2701" y="2686"/>
                  </a:cubicBezTo>
                  <a:cubicBezTo>
                    <a:pt x="2891" y="2648"/>
                    <a:pt x="3089" y="2625"/>
                    <a:pt x="3294" y="2610"/>
                  </a:cubicBezTo>
                  <a:cubicBezTo>
                    <a:pt x="2747" y="1834"/>
                    <a:pt x="2069" y="1156"/>
                    <a:pt x="1301" y="601"/>
                  </a:cubicBezTo>
                  <a:cubicBezTo>
                    <a:pt x="1019" y="403"/>
                    <a:pt x="723" y="221"/>
                    <a:pt x="418" y="53"/>
                  </a:cubicBezTo>
                  <a:cubicBezTo>
                    <a:pt x="282" y="30"/>
                    <a:pt x="145" y="15"/>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3"/>
            <p:cNvSpPr/>
            <p:nvPr/>
          </p:nvSpPr>
          <p:spPr>
            <a:xfrm>
              <a:off x="7813995" y="4367136"/>
              <a:ext cx="85785" cy="236938"/>
            </a:xfrm>
            <a:custGeom>
              <a:rect b="b" l="l" r="r" t="t"/>
              <a:pathLst>
                <a:path extrusionOk="0" h="3911" w="1416">
                  <a:moveTo>
                    <a:pt x="411" y="0"/>
                  </a:moveTo>
                  <a:cubicBezTo>
                    <a:pt x="282" y="183"/>
                    <a:pt x="183" y="373"/>
                    <a:pt x="92" y="579"/>
                  </a:cubicBezTo>
                  <a:cubicBezTo>
                    <a:pt x="61" y="662"/>
                    <a:pt x="31" y="746"/>
                    <a:pt x="0" y="837"/>
                  </a:cubicBezTo>
                  <a:cubicBezTo>
                    <a:pt x="244" y="1575"/>
                    <a:pt x="540" y="2298"/>
                    <a:pt x="898" y="2998"/>
                  </a:cubicBezTo>
                  <a:cubicBezTo>
                    <a:pt x="1050" y="3302"/>
                    <a:pt x="1225" y="3614"/>
                    <a:pt x="1415" y="3911"/>
                  </a:cubicBezTo>
                  <a:cubicBezTo>
                    <a:pt x="571" y="2420"/>
                    <a:pt x="274" y="1005"/>
                    <a:pt x="41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3"/>
            <p:cNvSpPr/>
            <p:nvPr/>
          </p:nvSpPr>
          <p:spPr>
            <a:xfrm>
              <a:off x="8280426" y="3573434"/>
              <a:ext cx="254507" cy="172902"/>
            </a:xfrm>
            <a:custGeom>
              <a:rect b="b" l="l" r="r" t="t"/>
              <a:pathLst>
                <a:path extrusionOk="0" h="2854" w="4201">
                  <a:moveTo>
                    <a:pt x="1157" y="0"/>
                  </a:moveTo>
                  <a:cubicBezTo>
                    <a:pt x="959" y="0"/>
                    <a:pt x="754" y="0"/>
                    <a:pt x="548" y="8"/>
                  </a:cubicBezTo>
                  <a:cubicBezTo>
                    <a:pt x="366" y="16"/>
                    <a:pt x="183" y="31"/>
                    <a:pt x="1" y="54"/>
                  </a:cubicBezTo>
                  <a:cubicBezTo>
                    <a:pt x="1142" y="434"/>
                    <a:pt x="2131" y="997"/>
                    <a:pt x="2831" y="1667"/>
                  </a:cubicBezTo>
                  <a:cubicBezTo>
                    <a:pt x="3234" y="2047"/>
                    <a:pt x="3569" y="2450"/>
                    <a:pt x="3919" y="2853"/>
                  </a:cubicBezTo>
                  <a:lnTo>
                    <a:pt x="4200" y="2800"/>
                  </a:lnTo>
                  <a:cubicBezTo>
                    <a:pt x="4018" y="2572"/>
                    <a:pt x="3805" y="2344"/>
                    <a:pt x="3584" y="2123"/>
                  </a:cubicBezTo>
                  <a:cubicBezTo>
                    <a:pt x="3257" y="1796"/>
                    <a:pt x="2922" y="1461"/>
                    <a:pt x="2580" y="1142"/>
                  </a:cubicBezTo>
                  <a:cubicBezTo>
                    <a:pt x="2146" y="708"/>
                    <a:pt x="1667" y="328"/>
                    <a:pt x="115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3"/>
            <p:cNvSpPr/>
            <p:nvPr/>
          </p:nvSpPr>
          <p:spPr>
            <a:xfrm>
              <a:off x="8697542" y="3716774"/>
              <a:ext cx="59977" cy="77000"/>
            </a:xfrm>
            <a:custGeom>
              <a:rect b="b" l="l" r="r" t="t"/>
              <a:pathLst>
                <a:path extrusionOk="0" h="1271" w="990">
                  <a:moveTo>
                    <a:pt x="1" y="0"/>
                  </a:moveTo>
                  <a:cubicBezTo>
                    <a:pt x="123" y="236"/>
                    <a:pt x="229" y="472"/>
                    <a:pt x="320" y="723"/>
                  </a:cubicBezTo>
                  <a:cubicBezTo>
                    <a:pt x="579" y="860"/>
                    <a:pt x="807" y="1043"/>
                    <a:pt x="990" y="1271"/>
                  </a:cubicBezTo>
                  <a:cubicBezTo>
                    <a:pt x="944" y="1187"/>
                    <a:pt x="914" y="1096"/>
                    <a:pt x="906" y="1005"/>
                  </a:cubicBezTo>
                  <a:cubicBezTo>
                    <a:pt x="632" y="655"/>
                    <a:pt x="328" y="312"/>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3"/>
            <p:cNvSpPr/>
            <p:nvPr/>
          </p:nvSpPr>
          <p:spPr>
            <a:xfrm>
              <a:off x="8120970" y="3685453"/>
              <a:ext cx="127284" cy="64096"/>
            </a:xfrm>
            <a:custGeom>
              <a:rect b="b" l="l" r="r" t="t"/>
              <a:pathLst>
                <a:path extrusionOk="0" h="1058" w="2101">
                  <a:moveTo>
                    <a:pt x="0" y="0"/>
                  </a:moveTo>
                  <a:cubicBezTo>
                    <a:pt x="457" y="213"/>
                    <a:pt x="875" y="472"/>
                    <a:pt x="1309" y="708"/>
                  </a:cubicBezTo>
                  <a:cubicBezTo>
                    <a:pt x="1522" y="822"/>
                    <a:pt x="1735" y="943"/>
                    <a:pt x="1940" y="1058"/>
                  </a:cubicBezTo>
                  <a:cubicBezTo>
                    <a:pt x="1994" y="1012"/>
                    <a:pt x="2047" y="966"/>
                    <a:pt x="2100" y="928"/>
                  </a:cubicBezTo>
                  <a:cubicBezTo>
                    <a:pt x="1879" y="784"/>
                    <a:pt x="1651" y="639"/>
                    <a:pt x="1408" y="510"/>
                  </a:cubicBezTo>
                  <a:cubicBezTo>
                    <a:pt x="959" y="282"/>
                    <a:pt x="487" y="107"/>
                    <a:pt x="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3"/>
            <p:cNvSpPr/>
            <p:nvPr/>
          </p:nvSpPr>
          <p:spPr>
            <a:xfrm>
              <a:off x="8266613" y="3594154"/>
              <a:ext cx="227730" cy="158302"/>
            </a:xfrm>
            <a:custGeom>
              <a:rect b="b" l="l" r="r" t="t"/>
              <a:pathLst>
                <a:path extrusionOk="0" h="2613" w="3759">
                  <a:moveTo>
                    <a:pt x="0" y="1"/>
                  </a:moveTo>
                  <a:lnTo>
                    <a:pt x="0" y="1"/>
                  </a:lnTo>
                  <a:cubicBezTo>
                    <a:pt x="343" y="183"/>
                    <a:pt x="670" y="389"/>
                    <a:pt x="982" y="625"/>
                  </a:cubicBezTo>
                  <a:cubicBezTo>
                    <a:pt x="1393" y="929"/>
                    <a:pt x="1750" y="1264"/>
                    <a:pt x="2115" y="1591"/>
                  </a:cubicBezTo>
                  <a:cubicBezTo>
                    <a:pt x="2465" y="1888"/>
                    <a:pt x="2785" y="2222"/>
                    <a:pt x="3082" y="2572"/>
                  </a:cubicBezTo>
                  <a:lnTo>
                    <a:pt x="3112" y="2610"/>
                  </a:lnTo>
                  <a:cubicBezTo>
                    <a:pt x="3162" y="2612"/>
                    <a:pt x="3213" y="2613"/>
                    <a:pt x="3264" y="2613"/>
                  </a:cubicBezTo>
                  <a:cubicBezTo>
                    <a:pt x="3429" y="2613"/>
                    <a:pt x="3596" y="2603"/>
                    <a:pt x="3759" y="2580"/>
                  </a:cubicBezTo>
                  <a:cubicBezTo>
                    <a:pt x="3386" y="2146"/>
                    <a:pt x="2983" y="1735"/>
                    <a:pt x="2557" y="1355"/>
                  </a:cubicBezTo>
                  <a:cubicBezTo>
                    <a:pt x="2085" y="959"/>
                    <a:pt x="1560" y="640"/>
                    <a:pt x="997" y="389"/>
                  </a:cubicBezTo>
                  <a:cubicBezTo>
                    <a:pt x="677" y="237"/>
                    <a:pt x="343" y="107"/>
                    <a:pt x="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3"/>
            <p:cNvSpPr/>
            <p:nvPr/>
          </p:nvSpPr>
          <p:spPr>
            <a:xfrm>
              <a:off x="7963757" y="3670670"/>
              <a:ext cx="257718" cy="100082"/>
            </a:xfrm>
            <a:custGeom>
              <a:rect b="b" l="l" r="r" t="t"/>
              <a:pathLst>
                <a:path extrusionOk="0" h="1652" w="4254">
                  <a:moveTo>
                    <a:pt x="610" y="1"/>
                  </a:moveTo>
                  <a:cubicBezTo>
                    <a:pt x="397" y="145"/>
                    <a:pt x="191" y="290"/>
                    <a:pt x="1" y="450"/>
                  </a:cubicBezTo>
                  <a:cubicBezTo>
                    <a:pt x="244" y="503"/>
                    <a:pt x="488" y="571"/>
                    <a:pt x="724" y="640"/>
                  </a:cubicBezTo>
                  <a:cubicBezTo>
                    <a:pt x="1774" y="830"/>
                    <a:pt x="2816" y="1066"/>
                    <a:pt x="3752" y="1469"/>
                  </a:cubicBezTo>
                  <a:cubicBezTo>
                    <a:pt x="3881" y="1530"/>
                    <a:pt x="4010" y="1591"/>
                    <a:pt x="4140" y="1652"/>
                  </a:cubicBezTo>
                  <a:lnTo>
                    <a:pt x="4254" y="1560"/>
                  </a:lnTo>
                  <a:cubicBezTo>
                    <a:pt x="3988" y="1416"/>
                    <a:pt x="3729" y="1279"/>
                    <a:pt x="3463" y="1142"/>
                  </a:cubicBezTo>
                  <a:cubicBezTo>
                    <a:pt x="2998" y="883"/>
                    <a:pt x="2542" y="625"/>
                    <a:pt x="2047" y="427"/>
                  </a:cubicBezTo>
                  <a:cubicBezTo>
                    <a:pt x="1583" y="229"/>
                    <a:pt x="1104" y="92"/>
                    <a:pt x="61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3"/>
            <p:cNvSpPr/>
            <p:nvPr/>
          </p:nvSpPr>
          <p:spPr>
            <a:xfrm>
              <a:off x="7915835" y="3722287"/>
              <a:ext cx="274318" cy="83059"/>
            </a:xfrm>
            <a:custGeom>
              <a:rect b="b" l="l" r="r" t="t"/>
              <a:pathLst>
                <a:path extrusionOk="0" h="1371" w="4528">
                  <a:moveTo>
                    <a:pt x="335" y="1"/>
                  </a:moveTo>
                  <a:cubicBezTo>
                    <a:pt x="214" y="115"/>
                    <a:pt x="107" y="229"/>
                    <a:pt x="1" y="351"/>
                  </a:cubicBezTo>
                  <a:lnTo>
                    <a:pt x="1142" y="587"/>
                  </a:lnTo>
                  <a:cubicBezTo>
                    <a:pt x="1705" y="708"/>
                    <a:pt x="2275" y="830"/>
                    <a:pt x="2838" y="959"/>
                  </a:cubicBezTo>
                  <a:cubicBezTo>
                    <a:pt x="3280" y="1066"/>
                    <a:pt x="3721" y="1203"/>
                    <a:pt x="4155" y="1363"/>
                  </a:cubicBezTo>
                  <a:lnTo>
                    <a:pt x="4177" y="1370"/>
                  </a:lnTo>
                  <a:lnTo>
                    <a:pt x="4216" y="1347"/>
                  </a:lnTo>
                  <a:cubicBezTo>
                    <a:pt x="4322" y="1286"/>
                    <a:pt x="4429" y="1218"/>
                    <a:pt x="4527" y="1142"/>
                  </a:cubicBezTo>
                  <a:cubicBezTo>
                    <a:pt x="4421" y="1112"/>
                    <a:pt x="4307" y="1073"/>
                    <a:pt x="4193" y="1043"/>
                  </a:cubicBezTo>
                  <a:cubicBezTo>
                    <a:pt x="3751" y="921"/>
                    <a:pt x="3318" y="800"/>
                    <a:pt x="2884" y="647"/>
                  </a:cubicBezTo>
                  <a:cubicBezTo>
                    <a:pt x="2367" y="480"/>
                    <a:pt x="1849" y="297"/>
                    <a:pt x="1317" y="153"/>
                  </a:cubicBezTo>
                  <a:cubicBezTo>
                    <a:pt x="990" y="100"/>
                    <a:pt x="663" y="54"/>
                    <a:pt x="33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3"/>
            <p:cNvSpPr/>
            <p:nvPr/>
          </p:nvSpPr>
          <p:spPr>
            <a:xfrm>
              <a:off x="8127877" y="3589125"/>
              <a:ext cx="294128" cy="156727"/>
            </a:xfrm>
            <a:custGeom>
              <a:rect b="b" l="l" r="r" t="t"/>
              <a:pathLst>
                <a:path extrusionOk="0" h="2587" w="4855">
                  <a:moveTo>
                    <a:pt x="1210" y="0"/>
                  </a:moveTo>
                  <a:cubicBezTo>
                    <a:pt x="799" y="84"/>
                    <a:pt x="396" y="198"/>
                    <a:pt x="0" y="327"/>
                  </a:cubicBezTo>
                  <a:lnTo>
                    <a:pt x="54" y="342"/>
                  </a:lnTo>
                  <a:cubicBezTo>
                    <a:pt x="1339" y="586"/>
                    <a:pt x="2541" y="1035"/>
                    <a:pt x="3462" y="1666"/>
                  </a:cubicBezTo>
                  <a:cubicBezTo>
                    <a:pt x="3766" y="1879"/>
                    <a:pt x="4048" y="2107"/>
                    <a:pt x="4306" y="2359"/>
                  </a:cubicBezTo>
                  <a:cubicBezTo>
                    <a:pt x="4489" y="2450"/>
                    <a:pt x="4672" y="2526"/>
                    <a:pt x="4854" y="2587"/>
                  </a:cubicBezTo>
                  <a:cubicBezTo>
                    <a:pt x="4558" y="2282"/>
                    <a:pt x="4246" y="1993"/>
                    <a:pt x="3918" y="1727"/>
                  </a:cubicBezTo>
                  <a:cubicBezTo>
                    <a:pt x="3530" y="1385"/>
                    <a:pt x="3135" y="1065"/>
                    <a:pt x="2716" y="776"/>
                  </a:cubicBezTo>
                  <a:cubicBezTo>
                    <a:pt x="2245" y="464"/>
                    <a:pt x="1743" y="198"/>
                    <a:pt x="121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3"/>
            <p:cNvSpPr/>
            <p:nvPr/>
          </p:nvSpPr>
          <p:spPr>
            <a:xfrm>
              <a:off x="7772495" y="4073973"/>
              <a:ext cx="114380" cy="156788"/>
            </a:xfrm>
            <a:custGeom>
              <a:rect b="b" l="l" r="r" t="t"/>
              <a:pathLst>
                <a:path extrusionOk="0" h="2588" w="1888">
                  <a:moveTo>
                    <a:pt x="1887" y="1"/>
                  </a:moveTo>
                  <a:lnTo>
                    <a:pt x="1887" y="1"/>
                  </a:lnTo>
                  <a:cubicBezTo>
                    <a:pt x="1575" y="100"/>
                    <a:pt x="1271" y="229"/>
                    <a:pt x="974" y="381"/>
                  </a:cubicBezTo>
                  <a:cubicBezTo>
                    <a:pt x="830" y="457"/>
                    <a:pt x="685" y="541"/>
                    <a:pt x="548" y="632"/>
                  </a:cubicBezTo>
                  <a:cubicBezTo>
                    <a:pt x="449" y="723"/>
                    <a:pt x="358" y="830"/>
                    <a:pt x="259" y="929"/>
                  </a:cubicBezTo>
                  <a:cubicBezTo>
                    <a:pt x="168" y="1028"/>
                    <a:pt x="92" y="1104"/>
                    <a:pt x="16" y="1195"/>
                  </a:cubicBezTo>
                  <a:cubicBezTo>
                    <a:pt x="1" y="1659"/>
                    <a:pt x="16" y="2123"/>
                    <a:pt x="54" y="2587"/>
                  </a:cubicBezTo>
                  <a:cubicBezTo>
                    <a:pt x="77" y="2557"/>
                    <a:pt x="99" y="2519"/>
                    <a:pt x="122" y="2488"/>
                  </a:cubicBezTo>
                  <a:cubicBezTo>
                    <a:pt x="594" y="1865"/>
                    <a:pt x="1187" y="1454"/>
                    <a:pt x="1804" y="1043"/>
                  </a:cubicBezTo>
                  <a:cubicBezTo>
                    <a:pt x="1773" y="663"/>
                    <a:pt x="1773" y="282"/>
                    <a:pt x="188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5"/>
        </a:solidFill>
      </p:bgPr>
    </p:bg>
    <p:spTree>
      <p:nvGrpSpPr>
        <p:cNvPr id="892" name="Shape 892"/>
        <p:cNvGrpSpPr/>
        <p:nvPr/>
      </p:nvGrpSpPr>
      <p:grpSpPr>
        <a:xfrm>
          <a:off x="0" y="0"/>
          <a:ext cx="0" cy="0"/>
          <a:chOff x="0" y="0"/>
          <a:chExt cx="0" cy="0"/>
        </a:xfrm>
      </p:grpSpPr>
      <p:sp>
        <p:nvSpPr>
          <p:cNvPr id="893" name="Google Shape;893;p4"/>
          <p:cNvSpPr txBox="1"/>
          <p:nvPr>
            <p:ph type="title"/>
          </p:nvPr>
        </p:nvSpPr>
        <p:spPr>
          <a:xfrm>
            <a:off x="3249300" y="1425050"/>
            <a:ext cx="4713600" cy="1525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200"/>
              <a:buFont typeface="Montserrat Light"/>
              <a:buNone/>
              <a:defRPr sz="5800">
                <a:solidFill>
                  <a:schemeClr val="lt2"/>
                </a:solidFill>
                <a:latin typeface="Montserrat Light"/>
                <a:ea typeface="Montserrat Light"/>
                <a:cs typeface="Montserrat Light"/>
                <a:sym typeface="Montserrat Light"/>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94" name="Google Shape;894;p4"/>
          <p:cNvSpPr txBox="1"/>
          <p:nvPr>
            <p:ph idx="1" type="subTitle"/>
          </p:nvPr>
        </p:nvSpPr>
        <p:spPr>
          <a:xfrm>
            <a:off x="3249300" y="3028763"/>
            <a:ext cx="3407400" cy="842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100"/>
              <a:buNone/>
              <a:defRPr sz="1700">
                <a:solidFill>
                  <a:schemeClr val="lt2"/>
                </a:solidFill>
                <a:latin typeface="Raleway Light"/>
                <a:ea typeface="Raleway Light"/>
                <a:cs typeface="Raleway Light"/>
                <a:sym typeface="Raleway Light"/>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95" name="Google Shape;895;p4"/>
          <p:cNvSpPr txBox="1"/>
          <p:nvPr>
            <p:ph idx="2" type="title"/>
          </p:nvPr>
        </p:nvSpPr>
        <p:spPr>
          <a:xfrm>
            <a:off x="692700" y="1438772"/>
            <a:ext cx="2641200" cy="1525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2"/>
              </a:buClr>
              <a:buSzPts val="12000"/>
              <a:buNone/>
              <a:defRPr sz="15000">
                <a:solidFill>
                  <a:schemeClr val="accent1"/>
                </a:solidFill>
                <a:latin typeface="Montserrat ExtraLight"/>
                <a:ea typeface="Montserrat ExtraLight"/>
                <a:cs typeface="Montserrat ExtraLight"/>
                <a:sym typeface="Montserrat ExtraLight"/>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96" name="Shape 896"/>
        <p:cNvGrpSpPr/>
        <p:nvPr/>
      </p:nvGrpSpPr>
      <p:grpSpPr>
        <a:xfrm>
          <a:off x="0" y="0"/>
          <a:ext cx="0" cy="0"/>
          <a:chOff x="0" y="0"/>
          <a:chExt cx="0" cy="0"/>
        </a:xfrm>
      </p:grpSpPr>
      <p:sp>
        <p:nvSpPr>
          <p:cNvPr id="897" name="Google Shape;897;p5"/>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sz="3000">
                <a:latin typeface="Montserrat Light"/>
                <a:ea typeface="Montserrat Light"/>
                <a:cs typeface="Montserrat Light"/>
                <a:sym typeface="Montserrat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98" name="Google Shape;898;p5"/>
          <p:cNvSpPr txBox="1"/>
          <p:nvPr>
            <p:ph idx="1" type="subTitle"/>
          </p:nvPr>
        </p:nvSpPr>
        <p:spPr>
          <a:xfrm>
            <a:off x="1319225" y="1976963"/>
            <a:ext cx="2091900" cy="705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Font typeface="Montserrat Light"/>
              <a:buNone/>
              <a:defRPr sz="2200">
                <a:solidFill>
                  <a:schemeClr val="accent5"/>
                </a:solidFill>
                <a:latin typeface="Montserrat Light"/>
                <a:ea typeface="Montserrat Light"/>
                <a:cs typeface="Montserrat Light"/>
                <a:sym typeface="Montserrat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9" name="Google Shape;899;p5"/>
          <p:cNvSpPr txBox="1"/>
          <p:nvPr>
            <p:ph idx="2" type="subTitle"/>
          </p:nvPr>
        </p:nvSpPr>
        <p:spPr>
          <a:xfrm>
            <a:off x="1319225" y="2603885"/>
            <a:ext cx="2091900" cy="876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Raleway Light"/>
                <a:ea typeface="Raleway Light"/>
                <a:cs typeface="Raleway Light"/>
                <a:sym typeface="Raleway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0" name="Google Shape;900;p5"/>
          <p:cNvSpPr txBox="1"/>
          <p:nvPr>
            <p:ph idx="3" type="subTitle"/>
          </p:nvPr>
        </p:nvSpPr>
        <p:spPr>
          <a:xfrm>
            <a:off x="5727200" y="1976963"/>
            <a:ext cx="2091900" cy="7050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3000"/>
              <a:buFont typeface="Montserrat Light"/>
              <a:buNone/>
              <a:defRPr sz="2200">
                <a:solidFill>
                  <a:schemeClr val="accent5"/>
                </a:solidFill>
                <a:latin typeface="Montserrat Light"/>
                <a:ea typeface="Montserrat Light"/>
                <a:cs typeface="Montserrat Light"/>
                <a:sym typeface="Montserrat Light"/>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p:txBody>
      </p:sp>
      <p:sp>
        <p:nvSpPr>
          <p:cNvPr id="901" name="Google Shape;901;p5"/>
          <p:cNvSpPr txBox="1"/>
          <p:nvPr>
            <p:ph idx="4" type="subTitle"/>
          </p:nvPr>
        </p:nvSpPr>
        <p:spPr>
          <a:xfrm>
            <a:off x="5727200" y="2603885"/>
            <a:ext cx="2091900" cy="8763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sz="1400">
                <a:latin typeface="Raleway Light"/>
                <a:ea typeface="Raleway Light"/>
                <a:cs typeface="Raleway Light"/>
                <a:sym typeface="Raleway Light"/>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2" name="Shape 902"/>
        <p:cNvGrpSpPr/>
        <p:nvPr/>
      </p:nvGrpSpPr>
      <p:grpSpPr>
        <a:xfrm>
          <a:off x="0" y="0"/>
          <a:ext cx="0" cy="0"/>
          <a:chOff x="0" y="0"/>
          <a:chExt cx="0" cy="0"/>
        </a:xfrm>
      </p:grpSpPr>
      <p:sp>
        <p:nvSpPr>
          <p:cNvPr id="903" name="Google Shape;903;p6"/>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800"/>
              <a:buNone/>
              <a:defRPr sz="3000">
                <a:latin typeface="Montserrat Light"/>
                <a:ea typeface="Montserrat Light"/>
                <a:cs typeface="Montserrat Light"/>
                <a:sym typeface="Montserrat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04" name="Shape 904"/>
        <p:cNvGrpSpPr/>
        <p:nvPr/>
      </p:nvGrpSpPr>
      <p:grpSpPr>
        <a:xfrm>
          <a:off x="0" y="0"/>
          <a:ext cx="0" cy="0"/>
          <a:chOff x="0" y="0"/>
          <a:chExt cx="0" cy="0"/>
        </a:xfrm>
      </p:grpSpPr>
      <p:sp>
        <p:nvSpPr>
          <p:cNvPr id="905" name="Google Shape;905;p7"/>
          <p:cNvSpPr txBox="1"/>
          <p:nvPr>
            <p:ph type="title"/>
          </p:nvPr>
        </p:nvSpPr>
        <p:spPr>
          <a:xfrm>
            <a:off x="720000" y="1330800"/>
            <a:ext cx="4052100" cy="1571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400"/>
              <a:buNone/>
              <a:defRPr sz="3000">
                <a:latin typeface="Montserrat Light"/>
                <a:ea typeface="Montserrat Light"/>
                <a:cs typeface="Montserrat Light"/>
                <a:sym typeface="Montserrat Light"/>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906" name="Google Shape;906;p7"/>
          <p:cNvSpPr txBox="1"/>
          <p:nvPr>
            <p:ph idx="1" type="subTitle"/>
          </p:nvPr>
        </p:nvSpPr>
        <p:spPr>
          <a:xfrm>
            <a:off x="720000" y="3130500"/>
            <a:ext cx="3579300" cy="895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5"/>
        </a:solidFill>
      </p:bgPr>
    </p:bg>
    <p:spTree>
      <p:nvGrpSpPr>
        <p:cNvPr id="907" name="Shape 907"/>
        <p:cNvGrpSpPr/>
        <p:nvPr/>
      </p:nvGrpSpPr>
      <p:grpSpPr>
        <a:xfrm>
          <a:off x="0" y="0"/>
          <a:ext cx="0" cy="0"/>
          <a:chOff x="0" y="0"/>
          <a:chExt cx="0" cy="0"/>
        </a:xfrm>
      </p:grpSpPr>
      <p:sp>
        <p:nvSpPr>
          <p:cNvPr id="908" name="Google Shape;908;p8"/>
          <p:cNvSpPr txBox="1"/>
          <p:nvPr>
            <p:ph type="title"/>
          </p:nvPr>
        </p:nvSpPr>
        <p:spPr>
          <a:xfrm>
            <a:off x="720150" y="1045950"/>
            <a:ext cx="7704000" cy="2746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2"/>
              </a:buClr>
              <a:buSzPts val="4800"/>
              <a:buNone/>
              <a:defRPr sz="6400">
                <a:solidFill>
                  <a:schemeClr val="lt2"/>
                </a:solidFill>
                <a:latin typeface="Montserrat Light"/>
                <a:ea typeface="Montserrat Light"/>
                <a:cs typeface="Montserrat Light"/>
                <a:sym typeface="Montserrat Light"/>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6"/>
        </a:solidFill>
      </p:bgPr>
    </p:bg>
    <p:spTree>
      <p:nvGrpSpPr>
        <p:cNvPr id="909" name="Shape 909"/>
        <p:cNvGrpSpPr/>
        <p:nvPr/>
      </p:nvGrpSpPr>
      <p:grpSpPr>
        <a:xfrm>
          <a:off x="0" y="0"/>
          <a:ext cx="0" cy="0"/>
          <a:chOff x="0" y="0"/>
          <a:chExt cx="0" cy="0"/>
        </a:xfrm>
      </p:grpSpPr>
      <p:sp>
        <p:nvSpPr>
          <p:cNvPr id="910" name="Google Shape;910;p9"/>
          <p:cNvSpPr txBox="1"/>
          <p:nvPr>
            <p:ph type="title"/>
          </p:nvPr>
        </p:nvSpPr>
        <p:spPr>
          <a:xfrm>
            <a:off x="725669" y="600350"/>
            <a:ext cx="3221700" cy="1636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200"/>
              <a:buNone/>
              <a:defRPr sz="4500">
                <a:latin typeface="Montserrat ExtraLight"/>
                <a:ea typeface="Montserrat ExtraLight"/>
                <a:cs typeface="Montserrat ExtraLight"/>
                <a:sym typeface="Montserrat ExtraLight"/>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11" name="Google Shape;911;p9"/>
          <p:cNvSpPr txBox="1"/>
          <p:nvPr>
            <p:ph idx="1" type="subTitle"/>
          </p:nvPr>
        </p:nvSpPr>
        <p:spPr>
          <a:xfrm>
            <a:off x="725675" y="2097825"/>
            <a:ext cx="3959400" cy="1726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100"/>
              <a:buNone/>
              <a:defRPr sz="1700">
                <a:solidFill>
                  <a:schemeClr val="accent5"/>
                </a:solidFill>
                <a:latin typeface="Raleway Light"/>
                <a:ea typeface="Raleway Light"/>
                <a:cs typeface="Raleway Light"/>
                <a:sym typeface="Raleway Light"/>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5"/>
        </a:solidFill>
      </p:bgPr>
    </p:bg>
    <p:spTree>
      <p:nvGrpSpPr>
        <p:cNvPr id="912" name="Shape 912"/>
        <p:cNvGrpSpPr/>
        <p:nvPr/>
      </p:nvGrpSpPr>
      <p:grpSpPr>
        <a:xfrm>
          <a:off x="0" y="0"/>
          <a:ext cx="0" cy="0"/>
          <a:chOff x="0" y="0"/>
          <a:chExt cx="0" cy="0"/>
        </a:xfrm>
      </p:grpSpPr>
      <p:sp>
        <p:nvSpPr>
          <p:cNvPr id="913" name="Google Shape;913;p10"/>
          <p:cNvSpPr txBox="1"/>
          <p:nvPr>
            <p:ph idx="1" type="body"/>
          </p:nvPr>
        </p:nvSpPr>
        <p:spPr>
          <a:xfrm>
            <a:off x="720000" y="814100"/>
            <a:ext cx="3071100" cy="18579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400"/>
              <a:buNone/>
              <a:defRPr sz="3000">
                <a:solidFill>
                  <a:schemeClr val="lt2"/>
                </a:solidFill>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6"/>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5"/>
              </a:buClr>
              <a:buSzPts val="2800"/>
              <a:buFont typeface="Montserrat Light"/>
              <a:buNone/>
              <a:defRPr b="0" i="0" sz="2800" u="none" cap="none" strike="noStrike">
                <a:solidFill>
                  <a:schemeClr val="accent5"/>
                </a:solidFill>
                <a:latin typeface="Montserrat Light"/>
                <a:ea typeface="Montserrat Light"/>
                <a:cs typeface="Montserrat Light"/>
                <a:sym typeface="Montserrat Light"/>
              </a:defRPr>
            </a:lvl1pPr>
            <a:lvl2pPr lvl="1" marR="0" rtl="0" algn="l">
              <a:lnSpc>
                <a:spcPct val="100000"/>
              </a:lnSpc>
              <a:spcBef>
                <a:spcPts val="0"/>
              </a:spcBef>
              <a:spcAft>
                <a:spcPts val="0"/>
              </a:spcAft>
              <a:buClr>
                <a:schemeClr val="accent5"/>
              </a:buClr>
              <a:buSzPts val="2800"/>
              <a:buFont typeface="Arial"/>
              <a:buNone/>
              <a:defRPr b="0" i="0" sz="2800" u="none" cap="none" strike="noStrike">
                <a:solidFill>
                  <a:schemeClr val="accent5"/>
                </a:solidFill>
                <a:latin typeface="Arial"/>
                <a:ea typeface="Arial"/>
                <a:cs typeface="Arial"/>
                <a:sym typeface="Arial"/>
              </a:defRPr>
            </a:lvl2pPr>
            <a:lvl3pPr lvl="2" marR="0" rtl="0" algn="l">
              <a:lnSpc>
                <a:spcPct val="100000"/>
              </a:lnSpc>
              <a:spcBef>
                <a:spcPts val="0"/>
              </a:spcBef>
              <a:spcAft>
                <a:spcPts val="0"/>
              </a:spcAft>
              <a:buClr>
                <a:schemeClr val="accent5"/>
              </a:buClr>
              <a:buSzPts val="2800"/>
              <a:buFont typeface="Arial"/>
              <a:buNone/>
              <a:defRPr b="0" i="0" sz="2800" u="none" cap="none" strike="noStrike">
                <a:solidFill>
                  <a:schemeClr val="accent5"/>
                </a:solidFill>
                <a:latin typeface="Arial"/>
                <a:ea typeface="Arial"/>
                <a:cs typeface="Arial"/>
                <a:sym typeface="Arial"/>
              </a:defRPr>
            </a:lvl3pPr>
            <a:lvl4pPr lvl="3" marR="0" rtl="0" algn="l">
              <a:lnSpc>
                <a:spcPct val="100000"/>
              </a:lnSpc>
              <a:spcBef>
                <a:spcPts val="0"/>
              </a:spcBef>
              <a:spcAft>
                <a:spcPts val="0"/>
              </a:spcAft>
              <a:buClr>
                <a:schemeClr val="accent5"/>
              </a:buClr>
              <a:buSzPts val="2800"/>
              <a:buFont typeface="Arial"/>
              <a:buNone/>
              <a:defRPr b="0" i="0" sz="2800" u="none" cap="none" strike="noStrike">
                <a:solidFill>
                  <a:schemeClr val="accent5"/>
                </a:solidFill>
                <a:latin typeface="Arial"/>
                <a:ea typeface="Arial"/>
                <a:cs typeface="Arial"/>
                <a:sym typeface="Arial"/>
              </a:defRPr>
            </a:lvl4pPr>
            <a:lvl5pPr lvl="4" marR="0" rtl="0" algn="l">
              <a:lnSpc>
                <a:spcPct val="100000"/>
              </a:lnSpc>
              <a:spcBef>
                <a:spcPts val="0"/>
              </a:spcBef>
              <a:spcAft>
                <a:spcPts val="0"/>
              </a:spcAft>
              <a:buClr>
                <a:schemeClr val="accent5"/>
              </a:buClr>
              <a:buSzPts val="2800"/>
              <a:buFont typeface="Arial"/>
              <a:buNone/>
              <a:defRPr b="0" i="0" sz="2800" u="none" cap="none" strike="noStrike">
                <a:solidFill>
                  <a:schemeClr val="accent5"/>
                </a:solidFill>
                <a:latin typeface="Arial"/>
                <a:ea typeface="Arial"/>
                <a:cs typeface="Arial"/>
                <a:sym typeface="Arial"/>
              </a:defRPr>
            </a:lvl5pPr>
            <a:lvl6pPr lvl="5" marR="0" rtl="0" algn="l">
              <a:lnSpc>
                <a:spcPct val="100000"/>
              </a:lnSpc>
              <a:spcBef>
                <a:spcPts val="0"/>
              </a:spcBef>
              <a:spcAft>
                <a:spcPts val="0"/>
              </a:spcAft>
              <a:buClr>
                <a:schemeClr val="accent5"/>
              </a:buClr>
              <a:buSzPts val="2800"/>
              <a:buFont typeface="Arial"/>
              <a:buNone/>
              <a:defRPr b="0" i="0" sz="2800" u="none" cap="none" strike="noStrike">
                <a:solidFill>
                  <a:schemeClr val="accent5"/>
                </a:solidFill>
                <a:latin typeface="Arial"/>
                <a:ea typeface="Arial"/>
                <a:cs typeface="Arial"/>
                <a:sym typeface="Arial"/>
              </a:defRPr>
            </a:lvl6pPr>
            <a:lvl7pPr lvl="6" marR="0" rtl="0" algn="l">
              <a:lnSpc>
                <a:spcPct val="100000"/>
              </a:lnSpc>
              <a:spcBef>
                <a:spcPts val="0"/>
              </a:spcBef>
              <a:spcAft>
                <a:spcPts val="0"/>
              </a:spcAft>
              <a:buClr>
                <a:schemeClr val="accent5"/>
              </a:buClr>
              <a:buSzPts val="2800"/>
              <a:buFont typeface="Arial"/>
              <a:buNone/>
              <a:defRPr b="0" i="0" sz="2800" u="none" cap="none" strike="noStrike">
                <a:solidFill>
                  <a:schemeClr val="accent5"/>
                </a:solidFill>
                <a:latin typeface="Arial"/>
                <a:ea typeface="Arial"/>
                <a:cs typeface="Arial"/>
                <a:sym typeface="Arial"/>
              </a:defRPr>
            </a:lvl7pPr>
            <a:lvl8pPr lvl="7" marR="0" rtl="0" algn="l">
              <a:lnSpc>
                <a:spcPct val="100000"/>
              </a:lnSpc>
              <a:spcBef>
                <a:spcPts val="0"/>
              </a:spcBef>
              <a:spcAft>
                <a:spcPts val="0"/>
              </a:spcAft>
              <a:buClr>
                <a:schemeClr val="accent5"/>
              </a:buClr>
              <a:buSzPts val="2800"/>
              <a:buFont typeface="Arial"/>
              <a:buNone/>
              <a:defRPr b="0" i="0" sz="2800" u="none" cap="none" strike="noStrike">
                <a:solidFill>
                  <a:schemeClr val="accent5"/>
                </a:solidFill>
                <a:latin typeface="Arial"/>
                <a:ea typeface="Arial"/>
                <a:cs typeface="Arial"/>
                <a:sym typeface="Arial"/>
              </a:defRPr>
            </a:lvl8pPr>
            <a:lvl9pPr lvl="8" marR="0" rtl="0" algn="l">
              <a:lnSpc>
                <a:spcPct val="100000"/>
              </a:lnSpc>
              <a:spcBef>
                <a:spcPts val="0"/>
              </a:spcBef>
              <a:spcAft>
                <a:spcPts val="0"/>
              </a:spcAft>
              <a:buClr>
                <a:schemeClr val="accent5"/>
              </a:buClr>
              <a:buSzPts val="2800"/>
              <a:buFont typeface="Arial"/>
              <a:buNone/>
              <a:defRPr b="0" i="0" sz="2800" u="none" cap="none" strike="noStrike">
                <a:solidFill>
                  <a:schemeClr val="accent5"/>
                </a:solidFill>
                <a:latin typeface="Arial"/>
                <a:ea typeface="Arial"/>
                <a:cs typeface="Arial"/>
                <a:sym typeface="Arial"/>
              </a:defRPr>
            </a:lvl9pPr>
          </a:lstStyle>
          <a:p/>
        </p:txBody>
      </p:sp>
      <p:sp>
        <p:nvSpPr>
          <p:cNvPr id="7" name="Google Shape;7;p1"/>
          <p:cNvSpPr txBox="1"/>
          <p:nvPr>
            <p:ph idx="1" type="body"/>
          </p:nvPr>
        </p:nvSpPr>
        <p:spPr>
          <a:xfrm>
            <a:off x="720000" y="1152475"/>
            <a:ext cx="77040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chemeClr val="dk2"/>
              </a:buClr>
              <a:buSzPts val="1400"/>
              <a:buFont typeface="Raleway Light"/>
              <a:buChar char="●"/>
              <a:defRPr b="0" i="0" sz="1400" u="none" cap="none" strike="noStrike">
                <a:solidFill>
                  <a:schemeClr val="dk2"/>
                </a:solidFill>
                <a:latin typeface="Raleway Light"/>
                <a:ea typeface="Raleway Light"/>
                <a:cs typeface="Raleway Light"/>
                <a:sym typeface="Raleway Light"/>
              </a:defRPr>
            </a:lvl1pPr>
            <a:lvl2pPr indent="-317500" lvl="1" marL="914400" marR="0" rtl="0" algn="l">
              <a:lnSpc>
                <a:spcPct val="100000"/>
              </a:lnSpc>
              <a:spcBef>
                <a:spcPts val="0"/>
              </a:spcBef>
              <a:spcAft>
                <a:spcPts val="0"/>
              </a:spcAft>
              <a:buClr>
                <a:schemeClr val="dk2"/>
              </a:buClr>
              <a:buSzPts val="1400"/>
              <a:buFont typeface="Raleway Light"/>
              <a:buChar char="○"/>
              <a:defRPr b="0" i="0" sz="1400" u="none" cap="none" strike="noStrike">
                <a:solidFill>
                  <a:schemeClr val="dk2"/>
                </a:solidFill>
                <a:latin typeface="Raleway Light"/>
                <a:ea typeface="Raleway Light"/>
                <a:cs typeface="Raleway Light"/>
                <a:sym typeface="Raleway Light"/>
              </a:defRPr>
            </a:lvl2pPr>
            <a:lvl3pPr indent="-317500" lvl="2" marL="1371600" marR="0" rtl="0" algn="l">
              <a:lnSpc>
                <a:spcPct val="100000"/>
              </a:lnSpc>
              <a:spcBef>
                <a:spcPts val="0"/>
              </a:spcBef>
              <a:spcAft>
                <a:spcPts val="0"/>
              </a:spcAft>
              <a:buClr>
                <a:schemeClr val="dk2"/>
              </a:buClr>
              <a:buSzPts val="1400"/>
              <a:buFont typeface="Raleway Light"/>
              <a:buChar char="■"/>
              <a:defRPr b="0" i="0" sz="1400" u="none" cap="none" strike="noStrike">
                <a:solidFill>
                  <a:schemeClr val="dk2"/>
                </a:solidFill>
                <a:latin typeface="Raleway Light"/>
                <a:ea typeface="Raleway Light"/>
                <a:cs typeface="Raleway Light"/>
                <a:sym typeface="Raleway Light"/>
              </a:defRPr>
            </a:lvl3pPr>
            <a:lvl4pPr indent="-317500" lvl="3" marL="1828800" marR="0" rtl="0" algn="l">
              <a:lnSpc>
                <a:spcPct val="100000"/>
              </a:lnSpc>
              <a:spcBef>
                <a:spcPts val="0"/>
              </a:spcBef>
              <a:spcAft>
                <a:spcPts val="0"/>
              </a:spcAft>
              <a:buClr>
                <a:schemeClr val="dk2"/>
              </a:buClr>
              <a:buSzPts val="1400"/>
              <a:buFont typeface="Raleway Light"/>
              <a:buChar char="●"/>
              <a:defRPr b="0" i="0" sz="1400" u="none" cap="none" strike="noStrike">
                <a:solidFill>
                  <a:schemeClr val="dk2"/>
                </a:solidFill>
                <a:latin typeface="Raleway Light"/>
                <a:ea typeface="Raleway Light"/>
                <a:cs typeface="Raleway Light"/>
                <a:sym typeface="Raleway Light"/>
              </a:defRPr>
            </a:lvl4pPr>
            <a:lvl5pPr indent="-317500" lvl="4" marL="2286000" marR="0" rtl="0" algn="l">
              <a:lnSpc>
                <a:spcPct val="100000"/>
              </a:lnSpc>
              <a:spcBef>
                <a:spcPts val="0"/>
              </a:spcBef>
              <a:spcAft>
                <a:spcPts val="0"/>
              </a:spcAft>
              <a:buClr>
                <a:schemeClr val="dk2"/>
              </a:buClr>
              <a:buSzPts val="1400"/>
              <a:buFont typeface="Raleway Light"/>
              <a:buChar char="○"/>
              <a:defRPr b="0" i="0" sz="1400" u="none" cap="none" strike="noStrike">
                <a:solidFill>
                  <a:schemeClr val="dk2"/>
                </a:solidFill>
                <a:latin typeface="Raleway Light"/>
                <a:ea typeface="Raleway Light"/>
                <a:cs typeface="Raleway Light"/>
                <a:sym typeface="Raleway Light"/>
              </a:defRPr>
            </a:lvl5pPr>
            <a:lvl6pPr indent="-317500" lvl="5" marL="2743200" marR="0" rtl="0" algn="l">
              <a:lnSpc>
                <a:spcPct val="100000"/>
              </a:lnSpc>
              <a:spcBef>
                <a:spcPts val="0"/>
              </a:spcBef>
              <a:spcAft>
                <a:spcPts val="0"/>
              </a:spcAft>
              <a:buClr>
                <a:schemeClr val="dk2"/>
              </a:buClr>
              <a:buSzPts val="1400"/>
              <a:buFont typeface="Raleway Light"/>
              <a:buChar char="■"/>
              <a:defRPr b="0" i="0" sz="1400" u="none" cap="none" strike="noStrike">
                <a:solidFill>
                  <a:schemeClr val="dk2"/>
                </a:solidFill>
                <a:latin typeface="Raleway Light"/>
                <a:ea typeface="Raleway Light"/>
                <a:cs typeface="Raleway Light"/>
                <a:sym typeface="Raleway Light"/>
              </a:defRPr>
            </a:lvl6pPr>
            <a:lvl7pPr indent="-317500" lvl="6" marL="3200400" marR="0" rtl="0" algn="l">
              <a:lnSpc>
                <a:spcPct val="100000"/>
              </a:lnSpc>
              <a:spcBef>
                <a:spcPts val="0"/>
              </a:spcBef>
              <a:spcAft>
                <a:spcPts val="0"/>
              </a:spcAft>
              <a:buClr>
                <a:schemeClr val="dk2"/>
              </a:buClr>
              <a:buSzPts val="1400"/>
              <a:buFont typeface="Raleway Light"/>
              <a:buChar char="●"/>
              <a:defRPr b="0" i="0" sz="1400" u="none" cap="none" strike="noStrike">
                <a:solidFill>
                  <a:schemeClr val="dk2"/>
                </a:solidFill>
                <a:latin typeface="Raleway Light"/>
                <a:ea typeface="Raleway Light"/>
                <a:cs typeface="Raleway Light"/>
                <a:sym typeface="Raleway Light"/>
              </a:defRPr>
            </a:lvl7pPr>
            <a:lvl8pPr indent="-317500" lvl="7" marL="3657600" marR="0" rtl="0" algn="l">
              <a:lnSpc>
                <a:spcPct val="100000"/>
              </a:lnSpc>
              <a:spcBef>
                <a:spcPts val="0"/>
              </a:spcBef>
              <a:spcAft>
                <a:spcPts val="0"/>
              </a:spcAft>
              <a:buClr>
                <a:schemeClr val="dk2"/>
              </a:buClr>
              <a:buSzPts val="1400"/>
              <a:buFont typeface="Raleway Light"/>
              <a:buChar char="○"/>
              <a:defRPr b="0" i="0" sz="1400" u="none" cap="none" strike="noStrike">
                <a:solidFill>
                  <a:schemeClr val="dk2"/>
                </a:solidFill>
                <a:latin typeface="Raleway Light"/>
                <a:ea typeface="Raleway Light"/>
                <a:cs typeface="Raleway Light"/>
                <a:sym typeface="Raleway Light"/>
              </a:defRPr>
            </a:lvl8pPr>
            <a:lvl9pPr indent="-317500" lvl="8" marL="4114800" marR="0" rtl="0" algn="l">
              <a:lnSpc>
                <a:spcPct val="100000"/>
              </a:lnSpc>
              <a:spcBef>
                <a:spcPts val="0"/>
              </a:spcBef>
              <a:spcAft>
                <a:spcPts val="0"/>
              </a:spcAft>
              <a:buClr>
                <a:schemeClr val="dk2"/>
              </a:buClr>
              <a:buSzPts val="1400"/>
              <a:buFont typeface="Raleway Light"/>
              <a:buChar char="■"/>
              <a:defRPr b="0" i="0" sz="1400" u="none" cap="none" strike="noStrike">
                <a:solidFill>
                  <a:schemeClr val="dk2"/>
                </a:solidFill>
                <a:latin typeface="Raleway Light"/>
                <a:ea typeface="Raleway Light"/>
                <a:cs typeface="Raleway Light"/>
                <a:sym typeface="Raleway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gif"/><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jp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3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3"/>
          <p:cNvSpPr txBox="1"/>
          <p:nvPr>
            <p:ph type="ctrTitle"/>
          </p:nvPr>
        </p:nvSpPr>
        <p:spPr>
          <a:xfrm>
            <a:off x="720000" y="611325"/>
            <a:ext cx="7704000" cy="26184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GB" sz="5500"/>
              <a:t>Evolutionsteori och  Evolutionära Processer</a:t>
            </a:r>
            <a:endParaRPr sz="5500"/>
          </a:p>
        </p:txBody>
      </p:sp>
      <p:sp>
        <p:nvSpPr>
          <p:cNvPr id="923" name="Google Shape;923;p13"/>
          <p:cNvSpPr txBox="1"/>
          <p:nvPr>
            <p:ph idx="1" type="subTitle"/>
          </p:nvPr>
        </p:nvSpPr>
        <p:spPr>
          <a:xfrm>
            <a:off x="5562900" y="3283925"/>
            <a:ext cx="2861100" cy="7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Kråka Larsen VFU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id="975" name="Google Shape;975;p22"/>
          <p:cNvPicPr preferRelativeResize="0"/>
          <p:nvPr/>
        </p:nvPicPr>
        <p:blipFill>
          <a:blip r:embed="rId3">
            <a:alphaModFix/>
          </a:blip>
          <a:stretch>
            <a:fillRect/>
          </a:stretch>
        </p:blipFill>
        <p:spPr>
          <a:xfrm>
            <a:off x="538400" y="152400"/>
            <a:ext cx="3554495" cy="4838699"/>
          </a:xfrm>
          <a:prstGeom prst="rect">
            <a:avLst/>
          </a:prstGeom>
          <a:noFill/>
          <a:ln>
            <a:noFill/>
          </a:ln>
        </p:spPr>
      </p:pic>
      <p:pic>
        <p:nvPicPr>
          <p:cNvPr id="976" name="Google Shape;976;p22"/>
          <p:cNvPicPr preferRelativeResize="0"/>
          <p:nvPr/>
        </p:nvPicPr>
        <p:blipFill>
          <a:blip r:embed="rId4">
            <a:alphaModFix/>
          </a:blip>
          <a:stretch>
            <a:fillRect/>
          </a:stretch>
        </p:blipFill>
        <p:spPr>
          <a:xfrm>
            <a:off x="4930445" y="152400"/>
            <a:ext cx="3525830" cy="4838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pic>
        <p:nvPicPr>
          <p:cNvPr id="981" name="Google Shape;981;p23"/>
          <p:cNvPicPr preferRelativeResize="0"/>
          <p:nvPr/>
        </p:nvPicPr>
        <p:blipFill>
          <a:blip r:embed="rId3">
            <a:alphaModFix/>
          </a:blip>
          <a:stretch>
            <a:fillRect/>
          </a:stretch>
        </p:blipFill>
        <p:spPr>
          <a:xfrm>
            <a:off x="4572000" y="847112"/>
            <a:ext cx="4368225" cy="3449275"/>
          </a:xfrm>
          <a:prstGeom prst="rect">
            <a:avLst/>
          </a:prstGeom>
          <a:noFill/>
          <a:ln>
            <a:noFill/>
          </a:ln>
        </p:spPr>
      </p:pic>
      <p:pic>
        <p:nvPicPr>
          <p:cNvPr id="982" name="Google Shape;982;p23"/>
          <p:cNvPicPr preferRelativeResize="0"/>
          <p:nvPr/>
        </p:nvPicPr>
        <p:blipFill rotWithShape="1">
          <a:blip r:embed="rId4">
            <a:alphaModFix/>
          </a:blip>
          <a:srcRect b="0" l="6475" r="15038" t="0"/>
          <a:stretch/>
        </p:blipFill>
        <p:spPr>
          <a:xfrm>
            <a:off x="280850" y="1081300"/>
            <a:ext cx="4161250" cy="2980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pic>
        <p:nvPicPr>
          <p:cNvPr id="987" name="Google Shape;987;p24"/>
          <p:cNvPicPr preferRelativeResize="0"/>
          <p:nvPr/>
        </p:nvPicPr>
        <p:blipFill>
          <a:blip r:embed="rId3">
            <a:alphaModFix/>
          </a:blip>
          <a:stretch>
            <a:fillRect/>
          </a:stretch>
        </p:blipFill>
        <p:spPr>
          <a:xfrm>
            <a:off x="364700" y="152400"/>
            <a:ext cx="2869879" cy="4838698"/>
          </a:xfrm>
          <a:prstGeom prst="rect">
            <a:avLst/>
          </a:prstGeom>
          <a:noFill/>
          <a:ln>
            <a:noFill/>
          </a:ln>
        </p:spPr>
      </p:pic>
      <p:pic>
        <p:nvPicPr>
          <p:cNvPr id="988" name="Google Shape;988;p24"/>
          <p:cNvPicPr preferRelativeResize="0"/>
          <p:nvPr/>
        </p:nvPicPr>
        <p:blipFill>
          <a:blip r:embed="rId4">
            <a:alphaModFix/>
          </a:blip>
          <a:stretch>
            <a:fillRect/>
          </a:stretch>
        </p:blipFill>
        <p:spPr>
          <a:xfrm>
            <a:off x="3525750" y="856048"/>
            <a:ext cx="5314226" cy="34313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pic>
        <p:nvPicPr>
          <p:cNvPr id="993" name="Google Shape;993;p25"/>
          <p:cNvPicPr preferRelativeResize="0"/>
          <p:nvPr/>
        </p:nvPicPr>
        <p:blipFill>
          <a:blip r:embed="rId3">
            <a:alphaModFix/>
          </a:blip>
          <a:stretch>
            <a:fillRect/>
          </a:stretch>
        </p:blipFill>
        <p:spPr>
          <a:xfrm>
            <a:off x="1446588" y="152400"/>
            <a:ext cx="6250823" cy="48386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pic>
        <p:nvPicPr>
          <p:cNvPr id="998" name="Google Shape;998;p26"/>
          <p:cNvPicPr preferRelativeResize="0"/>
          <p:nvPr/>
        </p:nvPicPr>
        <p:blipFill>
          <a:blip r:embed="rId3">
            <a:alphaModFix/>
          </a:blip>
          <a:stretch>
            <a:fillRect/>
          </a:stretch>
        </p:blipFill>
        <p:spPr>
          <a:xfrm>
            <a:off x="152400" y="317750"/>
            <a:ext cx="8839197" cy="450799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pic>
        <p:nvPicPr>
          <p:cNvPr id="1003" name="Google Shape;1003;p27"/>
          <p:cNvPicPr preferRelativeResize="0"/>
          <p:nvPr/>
        </p:nvPicPr>
        <p:blipFill>
          <a:blip r:embed="rId3">
            <a:alphaModFix/>
          </a:blip>
          <a:stretch>
            <a:fillRect/>
          </a:stretch>
        </p:blipFill>
        <p:spPr>
          <a:xfrm>
            <a:off x="1147688" y="152400"/>
            <a:ext cx="6848621"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pic>
        <p:nvPicPr>
          <p:cNvPr id="1008" name="Google Shape;1008;p28"/>
          <p:cNvPicPr preferRelativeResize="0"/>
          <p:nvPr/>
        </p:nvPicPr>
        <p:blipFill>
          <a:blip r:embed="rId3">
            <a:alphaModFix/>
          </a:blip>
          <a:stretch>
            <a:fillRect/>
          </a:stretch>
        </p:blipFill>
        <p:spPr>
          <a:xfrm>
            <a:off x="222725" y="152400"/>
            <a:ext cx="3947554" cy="4838700"/>
          </a:xfrm>
          <a:prstGeom prst="rect">
            <a:avLst/>
          </a:prstGeom>
          <a:noFill/>
          <a:ln>
            <a:noFill/>
          </a:ln>
        </p:spPr>
      </p:pic>
      <p:pic>
        <p:nvPicPr>
          <p:cNvPr id="1009" name="Google Shape;1009;p28"/>
          <p:cNvPicPr preferRelativeResize="0"/>
          <p:nvPr/>
        </p:nvPicPr>
        <p:blipFill>
          <a:blip r:embed="rId4">
            <a:alphaModFix/>
          </a:blip>
          <a:stretch>
            <a:fillRect/>
          </a:stretch>
        </p:blipFill>
        <p:spPr>
          <a:xfrm>
            <a:off x="4410604" y="176800"/>
            <a:ext cx="4519446" cy="47899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pic>
        <p:nvPicPr>
          <p:cNvPr id="1014" name="Google Shape;1014;p29"/>
          <p:cNvPicPr preferRelativeResize="0"/>
          <p:nvPr/>
        </p:nvPicPr>
        <p:blipFill>
          <a:blip r:embed="rId3">
            <a:alphaModFix/>
          </a:blip>
          <a:stretch>
            <a:fillRect/>
          </a:stretch>
        </p:blipFill>
        <p:spPr>
          <a:xfrm>
            <a:off x="701038" y="152400"/>
            <a:ext cx="7741920" cy="4838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pic>
        <p:nvPicPr>
          <p:cNvPr id="1019" name="Google Shape;1019;p30"/>
          <p:cNvPicPr preferRelativeResize="0"/>
          <p:nvPr/>
        </p:nvPicPr>
        <p:blipFill>
          <a:blip r:embed="rId3">
            <a:alphaModFix/>
          </a:blip>
          <a:stretch>
            <a:fillRect/>
          </a:stretch>
        </p:blipFill>
        <p:spPr>
          <a:xfrm>
            <a:off x="1871038" y="152400"/>
            <a:ext cx="5401935"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pic>
        <p:nvPicPr>
          <p:cNvPr id="1024" name="Google Shape;1024;p31"/>
          <p:cNvPicPr preferRelativeResize="0"/>
          <p:nvPr/>
        </p:nvPicPr>
        <p:blipFill>
          <a:blip r:embed="rId3">
            <a:alphaModFix/>
          </a:blip>
          <a:stretch>
            <a:fillRect/>
          </a:stretch>
        </p:blipFill>
        <p:spPr>
          <a:xfrm>
            <a:off x="1042988" y="404813"/>
            <a:ext cx="7058025" cy="43338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4"/>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GB"/>
              <a:t>Idag ska vi gå igenom:</a:t>
            </a:r>
            <a:endParaRPr/>
          </a:p>
        </p:txBody>
      </p:sp>
      <p:sp>
        <p:nvSpPr>
          <p:cNvPr id="929" name="Google Shape;929;p14"/>
          <p:cNvSpPr txBox="1"/>
          <p:nvPr>
            <p:ph idx="1" type="body"/>
          </p:nvPr>
        </p:nvSpPr>
        <p:spPr>
          <a:xfrm>
            <a:off x="720000" y="1190575"/>
            <a:ext cx="6125100" cy="3416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GB" sz="1900"/>
              <a:t>Evolutionsteoretisk Historia</a:t>
            </a:r>
            <a:r>
              <a:rPr lang="en-GB"/>
              <a:t> </a:t>
            </a:r>
            <a:endParaRPr/>
          </a:p>
          <a:p>
            <a:pPr indent="-304800" lvl="0" marL="457200" rtl="0" algn="l">
              <a:spcBef>
                <a:spcPts val="0"/>
              </a:spcBef>
              <a:spcAft>
                <a:spcPts val="0"/>
              </a:spcAft>
              <a:buSzPts val="1200"/>
              <a:buChar char="-"/>
            </a:pPr>
            <a:r>
              <a:rPr lang="en-GB"/>
              <a:t>Sokrates, Linné, Lamarck, Darwin och Mendel</a:t>
            </a:r>
            <a:endParaRPr/>
          </a:p>
          <a:p>
            <a:pPr indent="-349250" lvl="0" marL="457200" rtl="0" algn="l">
              <a:spcBef>
                <a:spcPts val="0"/>
              </a:spcBef>
              <a:spcAft>
                <a:spcPts val="0"/>
              </a:spcAft>
              <a:buSzPts val="1900"/>
              <a:buChar char="●"/>
            </a:pPr>
            <a:r>
              <a:rPr lang="en-GB" sz="1900"/>
              <a:t>Bevis för Evolution</a:t>
            </a:r>
            <a:endParaRPr sz="1900"/>
          </a:p>
          <a:p>
            <a:pPr indent="-304800" lvl="0" marL="457200" rtl="0" algn="l">
              <a:spcBef>
                <a:spcPts val="0"/>
              </a:spcBef>
              <a:spcAft>
                <a:spcPts val="0"/>
              </a:spcAft>
              <a:buSzPts val="1200"/>
              <a:buChar char="-"/>
            </a:pPr>
            <a:r>
              <a:rPr lang="en-GB"/>
              <a:t>Studier av Fossil, Likheter embryonala och adulta former, Biokemi </a:t>
            </a:r>
            <a:endParaRPr/>
          </a:p>
          <a:p>
            <a:pPr indent="-349250" lvl="0" marL="457200" rtl="0" algn="l">
              <a:spcBef>
                <a:spcPts val="0"/>
              </a:spcBef>
              <a:spcAft>
                <a:spcPts val="0"/>
              </a:spcAft>
              <a:buSzPts val="1900"/>
              <a:buChar char="●"/>
            </a:pPr>
            <a:r>
              <a:rPr lang="en-GB" sz="1900"/>
              <a:t>Biologism: Socialdarwinism / Kreationism</a:t>
            </a:r>
            <a:endParaRPr sz="1900"/>
          </a:p>
          <a:p>
            <a:pPr indent="-304800" lvl="0" marL="457200" rtl="0" algn="l">
              <a:spcBef>
                <a:spcPts val="0"/>
              </a:spcBef>
              <a:spcAft>
                <a:spcPts val="0"/>
              </a:spcAft>
              <a:buSzPts val="1200"/>
              <a:buChar char="-"/>
            </a:pPr>
            <a:r>
              <a:rPr lang="en-GB"/>
              <a:t>“Vetenskap” som ideologi/trosuppfattning</a:t>
            </a:r>
            <a:endParaRPr/>
          </a:p>
          <a:p>
            <a:pPr indent="-349250" lvl="0" marL="457200" rtl="0" algn="l">
              <a:spcBef>
                <a:spcPts val="0"/>
              </a:spcBef>
              <a:spcAft>
                <a:spcPts val="0"/>
              </a:spcAft>
              <a:buSzPts val="1900"/>
              <a:buChar char="●"/>
            </a:pPr>
            <a:r>
              <a:rPr lang="en-GB" sz="1900"/>
              <a:t>Intro </a:t>
            </a:r>
            <a:r>
              <a:rPr lang="en-GB" sz="1900"/>
              <a:t>Evolutionära Processer</a:t>
            </a:r>
            <a:endParaRPr sz="1900"/>
          </a:p>
          <a:p>
            <a:pPr indent="-304800" lvl="0" marL="457200" rtl="0" algn="l">
              <a:spcBef>
                <a:spcPts val="0"/>
              </a:spcBef>
              <a:spcAft>
                <a:spcPts val="0"/>
              </a:spcAft>
              <a:buSzPts val="1200"/>
              <a:buChar char="-"/>
            </a:pPr>
            <a:r>
              <a:rPr lang="en-GB"/>
              <a:t>Selektion </a:t>
            </a:r>
            <a:endParaRPr/>
          </a:p>
          <a:p>
            <a:pPr indent="-304800" lvl="0" marL="457200" rtl="0" algn="l">
              <a:spcBef>
                <a:spcPts val="0"/>
              </a:spcBef>
              <a:spcAft>
                <a:spcPts val="0"/>
              </a:spcAft>
              <a:buSzPts val="1200"/>
              <a:buChar char="-"/>
            </a:pPr>
            <a:r>
              <a:rPr lang="en-GB"/>
              <a:t>Mutation/Rekombination </a:t>
            </a:r>
            <a:endParaRPr/>
          </a:p>
          <a:p>
            <a:pPr indent="-304800" lvl="0" marL="457200" rtl="0" algn="l">
              <a:spcBef>
                <a:spcPts val="0"/>
              </a:spcBef>
              <a:spcAft>
                <a:spcPts val="0"/>
              </a:spcAft>
              <a:buSzPts val="1200"/>
              <a:buChar char="-"/>
            </a:pPr>
            <a:r>
              <a:rPr lang="en-GB"/>
              <a:t>Migration </a:t>
            </a:r>
            <a:endParaRPr/>
          </a:p>
          <a:p>
            <a:pPr indent="-304800" lvl="0" marL="457200" rtl="0" algn="l">
              <a:spcBef>
                <a:spcPts val="0"/>
              </a:spcBef>
              <a:spcAft>
                <a:spcPts val="0"/>
              </a:spcAft>
              <a:buSzPts val="1200"/>
              <a:buChar char="-"/>
            </a:pPr>
            <a:r>
              <a:rPr lang="en-GB"/>
              <a:t>Genetisk Drift</a:t>
            </a:r>
            <a:endParaRPr sz="1900"/>
          </a:p>
          <a:p>
            <a:pPr indent="0" lvl="0" marL="457200" rtl="0" algn="l">
              <a:spcBef>
                <a:spcPts val="0"/>
              </a:spcBef>
              <a:spcAft>
                <a:spcPts val="0"/>
              </a:spcAft>
              <a:buNone/>
            </a:pPr>
            <a:r>
              <a:t/>
            </a:r>
            <a:endParaRPr/>
          </a:p>
          <a:p>
            <a:pPr indent="0" lvl="0" marL="457200" rtl="0" algn="l">
              <a:spcBef>
                <a:spcPts val="0"/>
              </a:spcBef>
              <a:spcAft>
                <a:spcPts val="0"/>
              </a:spcAft>
              <a:buNone/>
            </a:pPr>
            <a:r>
              <a:t/>
            </a:r>
            <a:endParaRPr sz="1900"/>
          </a:p>
          <a:p>
            <a:pPr indent="0" lvl="0" marL="45720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pic>
        <p:nvPicPr>
          <p:cNvPr id="1029" name="Google Shape;1029;p32"/>
          <p:cNvPicPr preferRelativeResize="0"/>
          <p:nvPr/>
        </p:nvPicPr>
        <p:blipFill>
          <a:blip r:embed="rId3">
            <a:alphaModFix/>
          </a:blip>
          <a:stretch>
            <a:fillRect/>
          </a:stretch>
        </p:blipFill>
        <p:spPr>
          <a:xfrm>
            <a:off x="318888" y="237450"/>
            <a:ext cx="8506225" cy="4668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pic>
        <p:nvPicPr>
          <p:cNvPr id="1034" name="Google Shape;1034;p33"/>
          <p:cNvPicPr preferRelativeResize="0"/>
          <p:nvPr/>
        </p:nvPicPr>
        <p:blipFill rotWithShape="1">
          <a:blip r:embed="rId3">
            <a:alphaModFix/>
          </a:blip>
          <a:srcRect b="1097" l="0" r="0" t="0"/>
          <a:stretch/>
        </p:blipFill>
        <p:spPr>
          <a:xfrm>
            <a:off x="1269650" y="728575"/>
            <a:ext cx="6604700" cy="3646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pic>
        <p:nvPicPr>
          <p:cNvPr id="1039" name="Google Shape;1039;p34"/>
          <p:cNvPicPr preferRelativeResize="0"/>
          <p:nvPr/>
        </p:nvPicPr>
        <p:blipFill>
          <a:blip r:embed="rId3">
            <a:alphaModFix/>
          </a:blip>
          <a:stretch>
            <a:fillRect/>
          </a:stretch>
        </p:blipFill>
        <p:spPr>
          <a:xfrm>
            <a:off x="1339475" y="133887"/>
            <a:ext cx="6465051" cy="48757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pic>
        <p:nvPicPr>
          <p:cNvPr id="1044" name="Google Shape;1044;p35"/>
          <p:cNvPicPr preferRelativeResize="0"/>
          <p:nvPr/>
        </p:nvPicPr>
        <p:blipFill>
          <a:blip r:embed="rId3">
            <a:alphaModFix/>
          </a:blip>
          <a:stretch>
            <a:fillRect/>
          </a:stretch>
        </p:blipFill>
        <p:spPr>
          <a:xfrm>
            <a:off x="152400" y="509275"/>
            <a:ext cx="8839200" cy="412496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pic>
        <p:nvPicPr>
          <p:cNvPr id="1049" name="Google Shape;1049;p36"/>
          <p:cNvPicPr preferRelativeResize="0"/>
          <p:nvPr/>
        </p:nvPicPr>
        <p:blipFill>
          <a:blip r:embed="rId3">
            <a:alphaModFix/>
          </a:blip>
          <a:stretch>
            <a:fillRect/>
          </a:stretch>
        </p:blipFill>
        <p:spPr>
          <a:xfrm>
            <a:off x="849925" y="152400"/>
            <a:ext cx="7444154" cy="483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37"/>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ontserrat"/>
                <a:ea typeface="Montserrat"/>
                <a:cs typeface="Montserrat"/>
                <a:sym typeface="Montserrat"/>
              </a:rPr>
              <a:t>Kort </a:t>
            </a:r>
            <a:r>
              <a:rPr b="1" lang="en-GB">
                <a:latin typeface="Montserrat"/>
                <a:ea typeface="Montserrat"/>
                <a:cs typeface="Montserrat"/>
                <a:sym typeface="Montserrat"/>
              </a:rPr>
              <a:t>repetition</a:t>
            </a:r>
            <a:endParaRPr b="1">
              <a:latin typeface="Montserrat"/>
              <a:ea typeface="Montserrat"/>
              <a:cs typeface="Montserrat"/>
              <a:sym typeface="Montserrat"/>
            </a:endParaRPr>
          </a:p>
        </p:txBody>
      </p:sp>
      <p:sp>
        <p:nvSpPr>
          <p:cNvPr id="1055" name="Google Shape;1055;p37"/>
          <p:cNvSpPr txBox="1"/>
          <p:nvPr>
            <p:ph idx="1" type="body"/>
          </p:nvPr>
        </p:nvSpPr>
        <p:spPr>
          <a:xfrm>
            <a:off x="720000" y="1190575"/>
            <a:ext cx="6125100" cy="3416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GB" sz="1900"/>
              <a:t>Evolutionsteoretisk Historia</a:t>
            </a:r>
            <a:r>
              <a:rPr lang="en-GB"/>
              <a:t> </a:t>
            </a:r>
            <a:endParaRPr/>
          </a:p>
          <a:p>
            <a:pPr indent="-304800" lvl="0" marL="457200" rtl="0" algn="l">
              <a:spcBef>
                <a:spcPts val="0"/>
              </a:spcBef>
              <a:spcAft>
                <a:spcPts val="0"/>
              </a:spcAft>
              <a:buSzPts val="1200"/>
              <a:buChar char="-"/>
            </a:pPr>
            <a:r>
              <a:rPr lang="en-GB"/>
              <a:t>Från “de gamla grekernas” tankar om ett samband. Essentialism. </a:t>
            </a:r>
            <a:endParaRPr/>
          </a:p>
          <a:p>
            <a:pPr indent="-304800" lvl="0" marL="457200" rtl="0" algn="l">
              <a:spcBef>
                <a:spcPts val="0"/>
              </a:spcBef>
              <a:spcAft>
                <a:spcPts val="0"/>
              </a:spcAft>
              <a:buSzPts val="1200"/>
              <a:buChar char="-"/>
            </a:pPr>
            <a:r>
              <a:rPr lang="en-GB"/>
              <a:t>Darwin publicerar “On the origin of species” 1859. </a:t>
            </a:r>
            <a:endParaRPr/>
          </a:p>
          <a:p>
            <a:pPr indent="-304800" lvl="0" marL="457200" rtl="0" algn="l">
              <a:spcBef>
                <a:spcPts val="0"/>
              </a:spcBef>
              <a:spcAft>
                <a:spcPts val="0"/>
              </a:spcAft>
              <a:buSzPts val="1200"/>
              <a:buChar char="-"/>
            </a:pPr>
            <a:r>
              <a:rPr lang="en-GB"/>
              <a:t>Mendel - “Den moderna genetikens fader”</a:t>
            </a:r>
            <a:endParaRPr/>
          </a:p>
          <a:p>
            <a:pPr indent="-304800" lvl="0" marL="457200" rtl="0" algn="l">
              <a:spcBef>
                <a:spcPts val="0"/>
              </a:spcBef>
              <a:spcAft>
                <a:spcPts val="0"/>
              </a:spcAft>
              <a:buSzPts val="1200"/>
              <a:buChar char="-"/>
            </a:pPr>
            <a:r>
              <a:rPr lang="en-GB"/>
              <a:t>Kombinationen av Mendels lära om genetik och Darwins evolutionsteori ger oss Neodarwinismen, den moderna synen på evolution.</a:t>
            </a:r>
            <a:br>
              <a:rPr lang="en-GB"/>
            </a:br>
            <a:endParaRPr/>
          </a:p>
          <a:p>
            <a:pPr indent="-349250" lvl="0" marL="457200" rtl="0" algn="l">
              <a:spcBef>
                <a:spcPts val="0"/>
              </a:spcBef>
              <a:spcAft>
                <a:spcPts val="0"/>
              </a:spcAft>
              <a:buSzPts val="1900"/>
              <a:buChar char="●"/>
            </a:pPr>
            <a:r>
              <a:rPr lang="en-GB" sz="1900"/>
              <a:t>Bevis för Evolution</a:t>
            </a:r>
            <a:endParaRPr sz="1900"/>
          </a:p>
          <a:p>
            <a:pPr indent="-304800" lvl="0" marL="457200" rtl="0" algn="l">
              <a:spcBef>
                <a:spcPts val="0"/>
              </a:spcBef>
              <a:spcAft>
                <a:spcPts val="0"/>
              </a:spcAft>
              <a:buSzPts val="1200"/>
              <a:buChar char="-"/>
            </a:pPr>
            <a:r>
              <a:rPr lang="en-GB"/>
              <a:t>Fossil + geologi → Spår av evolutionen bakåt i tiden</a:t>
            </a:r>
            <a:endParaRPr/>
          </a:p>
          <a:p>
            <a:pPr indent="-304800" lvl="0" marL="457200" rtl="0" algn="l">
              <a:spcBef>
                <a:spcPts val="0"/>
              </a:spcBef>
              <a:spcAft>
                <a:spcPts val="0"/>
              </a:spcAft>
              <a:buSzPts val="1200"/>
              <a:buChar char="-"/>
            </a:pPr>
            <a:r>
              <a:rPr lang="en-GB"/>
              <a:t>Ledfossil → Tidstypiskt fossil som ger information om andra fossil i samma geologiska lager.</a:t>
            </a:r>
            <a:endParaRPr/>
          </a:p>
          <a:p>
            <a:pPr indent="-304800" lvl="0" marL="457200" rtl="0" algn="l">
              <a:spcBef>
                <a:spcPts val="0"/>
              </a:spcBef>
              <a:spcAft>
                <a:spcPts val="0"/>
              </a:spcAft>
              <a:buSzPts val="1200"/>
              <a:buChar char="-"/>
            </a:pPr>
            <a:r>
              <a:rPr lang="en-GB"/>
              <a:t>God vetenskaplighet - Många falsifierbara argument.</a:t>
            </a:r>
            <a:endParaRPr/>
          </a:p>
          <a:p>
            <a:pPr indent="-304800" lvl="0" marL="457200" rtl="0" algn="l">
              <a:spcBef>
                <a:spcPts val="0"/>
              </a:spcBef>
              <a:spcAft>
                <a:spcPts val="0"/>
              </a:spcAft>
              <a:buSzPts val="1200"/>
              <a:buChar char="-"/>
            </a:pPr>
            <a:r>
              <a:rPr lang="en-GB"/>
              <a:t>Homologi → Likheter mellan arter i vuxen och embryonal fas.</a:t>
            </a:r>
            <a:endParaRPr/>
          </a:p>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38"/>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a:latin typeface="Montserrat"/>
                <a:ea typeface="Montserrat"/>
                <a:cs typeface="Montserrat"/>
                <a:sym typeface="Montserrat"/>
              </a:rPr>
              <a:t>Kort repetition</a:t>
            </a:r>
            <a:endParaRPr b="1">
              <a:latin typeface="Montserrat"/>
              <a:ea typeface="Montserrat"/>
              <a:cs typeface="Montserrat"/>
              <a:sym typeface="Montserrat"/>
            </a:endParaRPr>
          </a:p>
        </p:txBody>
      </p:sp>
      <p:sp>
        <p:nvSpPr>
          <p:cNvPr id="1061" name="Google Shape;1061;p38"/>
          <p:cNvSpPr txBox="1"/>
          <p:nvPr>
            <p:ph idx="1" type="body"/>
          </p:nvPr>
        </p:nvSpPr>
        <p:spPr>
          <a:xfrm>
            <a:off x="720000" y="1190575"/>
            <a:ext cx="6125100" cy="3416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GB" sz="1900"/>
              <a:t>Biologism: Socialdarwinism / Kreationism</a:t>
            </a:r>
            <a:endParaRPr sz="1900"/>
          </a:p>
          <a:p>
            <a:pPr indent="-304800" lvl="0" marL="457200" rtl="0" algn="l">
              <a:spcBef>
                <a:spcPts val="0"/>
              </a:spcBef>
              <a:spcAft>
                <a:spcPts val="0"/>
              </a:spcAft>
              <a:buSzPts val="1200"/>
              <a:buChar char="-"/>
            </a:pPr>
            <a:r>
              <a:rPr lang="en-GB"/>
              <a:t>Hur “Vetenskap” används för att rättfärdiga ideologi</a:t>
            </a:r>
            <a:endParaRPr/>
          </a:p>
          <a:p>
            <a:pPr indent="-304800" lvl="0" marL="457200" rtl="0" algn="l">
              <a:spcBef>
                <a:spcPts val="0"/>
              </a:spcBef>
              <a:spcAft>
                <a:spcPts val="0"/>
              </a:spcAft>
              <a:buSzPts val="1200"/>
              <a:buChar char="-"/>
            </a:pPr>
            <a:r>
              <a:rPr lang="en-GB"/>
              <a:t>Kunskap om den vetenskapliga metoden behöver lyftas</a:t>
            </a:r>
            <a:endParaRPr/>
          </a:p>
          <a:p>
            <a:pPr indent="-304800" lvl="0" marL="457200" rtl="0" algn="l">
              <a:spcBef>
                <a:spcPts val="0"/>
              </a:spcBef>
              <a:spcAft>
                <a:spcPts val="0"/>
              </a:spcAft>
              <a:buSzPts val="1200"/>
              <a:buChar char="-"/>
            </a:pPr>
            <a:r>
              <a:rPr lang="en-GB"/>
              <a:t>Vetenskapen skall alltid förhålla sig neutral</a:t>
            </a:r>
            <a:br>
              <a:rPr lang="en-GB"/>
            </a:br>
            <a:endParaRPr/>
          </a:p>
          <a:p>
            <a:pPr indent="-349250" lvl="0" marL="457200" rtl="0" algn="l">
              <a:spcBef>
                <a:spcPts val="0"/>
              </a:spcBef>
              <a:spcAft>
                <a:spcPts val="0"/>
              </a:spcAft>
              <a:buSzPts val="1900"/>
              <a:buChar char="●"/>
            </a:pPr>
            <a:r>
              <a:rPr lang="en-GB" sz="1900"/>
              <a:t>Intro Evolutionära Processer</a:t>
            </a:r>
            <a:endParaRPr sz="1900"/>
          </a:p>
          <a:p>
            <a:pPr indent="-304800" lvl="0" marL="457200" rtl="0" algn="l">
              <a:spcBef>
                <a:spcPts val="0"/>
              </a:spcBef>
              <a:spcAft>
                <a:spcPts val="0"/>
              </a:spcAft>
              <a:buSzPts val="1200"/>
              <a:buChar char="-"/>
            </a:pPr>
            <a:r>
              <a:rPr lang="en-GB"/>
              <a:t>Selektion → Bäst anpassningar får flest avkomma</a:t>
            </a:r>
            <a:endParaRPr/>
          </a:p>
          <a:p>
            <a:pPr indent="-304800" lvl="0" marL="457200" rtl="0" algn="l">
              <a:spcBef>
                <a:spcPts val="0"/>
              </a:spcBef>
              <a:spcAft>
                <a:spcPts val="0"/>
              </a:spcAft>
              <a:buSzPts val="1200"/>
              <a:buChar char="-"/>
            </a:pPr>
            <a:r>
              <a:rPr lang="en-GB"/>
              <a:t>Mutation/Rekombination → Skapar/flyttar variation</a:t>
            </a:r>
            <a:endParaRPr/>
          </a:p>
          <a:p>
            <a:pPr indent="-304800" lvl="0" marL="457200" rtl="0" algn="l">
              <a:spcBef>
                <a:spcPts val="0"/>
              </a:spcBef>
              <a:spcAft>
                <a:spcPts val="0"/>
              </a:spcAft>
              <a:buSzPts val="1200"/>
              <a:buChar char="-"/>
            </a:pPr>
            <a:r>
              <a:rPr lang="en-GB"/>
              <a:t>Migration → Genflöde: Flyttar omkring gener/gör populationer mer lika</a:t>
            </a:r>
            <a:endParaRPr/>
          </a:p>
          <a:p>
            <a:pPr indent="-304800" lvl="0" marL="457200" rtl="0" algn="l">
              <a:spcBef>
                <a:spcPts val="0"/>
              </a:spcBef>
              <a:spcAft>
                <a:spcPts val="0"/>
              </a:spcAft>
              <a:buSzPts val="1200"/>
              <a:buChar char="-"/>
            </a:pPr>
            <a:r>
              <a:rPr lang="en-GB"/>
              <a:t>Genetisk Drift → Slumpmässigt urval</a:t>
            </a:r>
            <a:endParaRPr/>
          </a:p>
          <a:p>
            <a:pPr indent="0" lvl="0" marL="0" rtl="0" algn="l">
              <a:spcBef>
                <a:spcPts val="0"/>
              </a:spcBef>
              <a:spcAft>
                <a:spcPts val="0"/>
              </a:spcAft>
              <a:buNone/>
            </a:pPr>
            <a:r>
              <a:t/>
            </a:r>
            <a:endParaRPr/>
          </a:p>
          <a:p>
            <a:pPr indent="-349250" lvl="0" marL="457200" rtl="0" algn="l">
              <a:spcBef>
                <a:spcPts val="0"/>
              </a:spcBef>
              <a:spcAft>
                <a:spcPts val="0"/>
              </a:spcAft>
              <a:buSzPts val="1900"/>
              <a:buChar char="●"/>
            </a:pPr>
            <a:r>
              <a:rPr lang="en-GB" sz="1900"/>
              <a:t>Evolutionen har inget mål!</a:t>
            </a:r>
            <a:endParaRPr sz="1900"/>
          </a:p>
          <a:p>
            <a:pPr indent="-304800" lvl="0" marL="457200" rtl="0" algn="l">
              <a:spcBef>
                <a:spcPts val="0"/>
              </a:spcBef>
              <a:spcAft>
                <a:spcPts val="0"/>
              </a:spcAft>
              <a:buSzPts val="1200"/>
              <a:buChar char="-"/>
            </a:pPr>
            <a:r>
              <a:rPr lang="en-GB"/>
              <a:t>Det som fungerar idag kan vara kasst imorgon och vice versa.</a:t>
            </a:r>
            <a:endParaRPr sz="1900"/>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pic>
        <p:nvPicPr>
          <p:cNvPr id="934" name="Google Shape;934;p15"/>
          <p:cNvPicPr preferRelativeResize="0"/>
          <p:nvPr/>
        </p:nvPicPr>
        <p:blipFill>
          <a:blip r:embed="rId3">
            <a:alphaModFix/>
          </a:blip>
          <a:stretch>
            <a:fillRect/>
          </a:stretch>
        </p:blipFill>
        <p:spPr>
          <a:xfrm>
            <a:off x="5233779" y="269550"/>
            <a:ext cx="3520570" cy="4604425"/>
          </a:xfrm>
          <a:prstGeom prst="rect">
            <a:avLst/>
          </a:prstGeom>
          <a:noFill/>
          <a:ln>
            <a:noFill/>
          </a:ln>
        </p:spPr>
      </p:pic>
      <p:pic>
        <p:nvPicPr>
          <p:cNvPr id="935" name="Google Shape;935;p15"/>
          <p:cNvPicPr preferRelativeResize="0"/>
          <p:nvPr/>
        </p:nvPicPr>
        <p:blipFill>
          <a:blip r:embed="rId4">
            <a:alphaModFix/>
          </a:blip>
          <a:stretch>
            <a:fillRect/>
          </a:stretch>
        </p:blipFill>
        <p:spPr>
          <a:xfrm>
            <a:off x="263000" y="269538"/>
            <a:ext cx="4506198" cy="4604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pic>
        <p:nvPicPr>
          <p:cNvPr id="940" name="Google Shape;940;p16"/>
          <p:cNvPicPr preferRelativeResize="0"/>
          <p:nvPr/>
        </p:nvPicPr>
        <p:blipFill>
          <a:blip r:embed="rId3">
            <a:alphaModFix/>
          </a:blip>
          <a:stretch>
            <a:fillRect/>
          </a:stretch>
        </p:blipFill>
        <p:spPr>
          <a:xfrm>
            <a:off x="5469600" y="152400"/>
            <a:ext cx="2991930" cy="4838700"/>
          </a:xfrm>
          <a:prstGeom prst="rect">
            <a:avLst/>
          </a:prstGeom>
          <a:noFill/>
          <a:ln>
            <a:noFill/>
          </a:ln>
        </p:spPr>
      </p:pic>
      <p:pic>
        <p:nvPicPr>
          <p:cNvPr id="941" name="Google Shape;941;p16"/>
          <p:cNvPicPr preferRelativeResize="0"/>
          <p:nvPr/>
        </p:nvPicPr>
        <p:blipFill>
          <a:blip r:embed="rId4">
            <a:alphaModFix/>
          </a:blip>
          <a:stretch>
            <a:fillRect/>
          </a:stretch>
        </p:blipFill>
        <p:spPr>
          <a:xfrm>
            <a:off x="721775" y="152400"/>
            <a:ext cx="4004688" cy="48387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pic>
        <p:nvPicPr>
          <p:cNvPr id="946" name="Google Shape;946;p17"/>
          <p:cNvPicPr preferRelativeResize="0"/>
          <p:nvPr/>
        </p:nvPicPr>
        <p:blipFill>
          <a:blip r:embed="rId3">
            <a:alphaModFix/>
          </a:blip>
          <a:stretch>
            <a:fillRect/>
          </a:stretch>
        </p:blipFill>
        <p:spPr>
          <a:xfrm>
            <a:off x="3642861" y="680500"/>
            <a:ext cx="5282814" cy="3782500"/>
          </a:xfrm>
          <a:prstGeom prst="rect">
            <a:avLst/>
          </a:prstGeom>
          <a:noFill/>
          <a:ln>
            <a:noFill/>
          </a:ln>
        </p:spPr>
      </p:pic>
      <p:pic>
        <p:nvPicPr>
          <p:cNvPr id="947" name="Google Shape;947;p17"/>
          <p:cNvPicPr preferRelativeResize="0"/>
          <p:nvPr/>
        </p:nvPicPr>
        <p:blipFill>
          <a:blip r:embed="rId4">
            <a:alphaModFix/>
          </a:blip>
          <a:stretch>
            <a:fillRect/>
          </a:stretch>
        </p:blipFill>
        <p:spPr>
          <a:xfrm>
            <a:off x="316450" y="680488"/>
            <a:ext cx="2997299" cy="378252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pic>
        <p:nvPicPr>
          <p:cNvPr id="952" name="Google Shape;952;p18"/>
          <p:cNvPicPr preferRelativeResize="0"/>
          <p:nvPr/>
        </p:nvPicPr>
        <p:blipFill>
          <a:blip r:embed="rId3">
            <a:alphaModFix/>
          </a:blip>
          <a:stretch>
            <a:fillRect/>
          </a:stretch>
        </p:blipFill>
        <p:spPr>
          <a:xfrm>
            <a:off x="5151150" y="152400"/>
            <a:ext cx="3305688" cy="4838701"/>
          </a:xfrm>
          <a:prstGeom prst="rect">
            <a:avLst/>
          </a:prstGeom>
          <a:noFill/>
          <a:ln>
            <a:noFill/>
          </a:ln>
        </p:spPr>
      </p:pic>
      <p:pic>
        <p:nvPicPr>
          <p:cNvPr id="953" name="Google Shape;953;p18"/>
          <p:cNvPicPr preferRelativeResize="0"/>
          <p:nvPr/>
        </p:nvPicPr>
        <p:blipFill>
          <a:blip r:embed="rId4">
            <a:alphaModFix/>
          </a:blip>
          <a:stretch>
            <a:fillRect/>
          </a:stretch>
        </p:blipFill>
        <p:spPr>
          <a:xfrm>
            <a:off x="705813" y="152400"/>
            <a:ext cx="3444498"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pic>
        <p:nvPicPr>
          <p:cNvPr id="958" name="Google Shape;958;p19"/>
          <p:cNvPicPr preferRelativeResize="0"/>
          <p:nvPr/>
        </p:nvPicPr>
        <p:blipFill>
          <a:blip r:embed="rId3">
            <a:alphaModFix/>
          </a:blip>
          <a:stretch>
            <a:fillRect/>
          </a:stretch>
        </p:blipFill>
        <p:spPr>
          <a:xfrm>
            <a:off x="4695600" y="576200"/>
            <a:ext cx="3929575" cy="3991112"/>
          </a:xfrm>
          <a:prstGeom prst="rect">
            <a:avLst/>
          </a:prstGeom>
          <a:noFill/>
          <a:ln>
            <a:noFill/>
          </a:ln>
        </p:spPr>
      </p:pic>
      <p:pic>
        <p:nvPicPr>
          <p:cNvPr id="959" name="Google Shape;959;p19"/>
          <p:cNvPicPr preferRelativeResize="0"/>
          <p:nvPr/>
        </p:nvPicPr>
        <p:blipFill>
          <a:blip r:embed="rId4">
            <a:alphaModFix/>
          </a:blip>
          <a:stretch>
            <a:fillRect/>
          </a:stretch>
        </p:blipFill>
        <p:spPr>
          <a:xfrm>
            <a:off x="538400" y="152400"/>
            <a:ext cx="3565735" cy="48387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pic>
        <p:nvPicPr>
          <p:cNvPr id="964" name="Google Shape;964;p20"/>
          <p:cNvPicPr preferRelativeResize="0"/>
          <p:nvPr/>
        </p:nvPicPr>
        <p:blipFill>
          <a:blip r:embed="rId3">
            <a:alphaModFix/>
          </a:blip>
          <a:stretch>
            <a:fillRect/>
          </a:stretch>
        </p:blipFill>
        <p:spPr>
          <a:xfrm>
            <a:off x="2095001" y="280150"/>
            <a:ext cx="4954001" cy="4583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pic>
        <p:nvPicPr>
          <p:cNvPr id="969" name="Google Shape;969;p21"/>
          <p:cNvPicPr preferRelativeResize="0"/>
          <p:nvPr/>
        </p:nvPicPr>
        <p:blipFill rotWithShape="1">
          <a:blip r:embed="rId3">
            <a:alphaModFix/>
          </a:blip>
          <a:srcRect b="0" l="14288" r="0" t="0"/>
          <a:stretch/>
        </p:blipFill>
        <p:spPr>
          <a:xfrm>
            <a:off x="253302" y="152400"/>
            <a:ext cx="4196825" cy="4838700"/>
          </a:xfrm>
          <a:prstGeom prst="rect">
            <a:avLst/>
          </a:prstGeom>
          <a:noFill/>
          <a:ln>
            <a:noFill/>
          </a:ln>
        </p:spPr>
      </p:pic>
      <p:pic>
        <p:nvPicPr>
          <p:cNvPr id="970" name="Google Shape;970;p21"/>
          <p:cNvPicPr preferRelativeResize="0"/>
          <p:nvPr/>
        </p:nvPicPr>
        <p:blipFill>
          <a:blip r:embed="rId4">
            <a:alphaModFix/>
          </a:blip>
          <a:stretch>
            <a:fillRect/>
          </a:stretch>
        </p:blipFill>
        <p:spPr>
          <a:xfrm>
            <a:off x="4694676" y="484375"/>
            <a:ext cx="4227849" cy="41747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Rainforest Agency Infographics by Slidesgo">
  <a:themeElements>
    <a:clrScheme name="Simple Light">
      <a:dk1>
        <a:srgbClr val="000000"/>
      </a:dk1>
      <a:lt1>
        <a:srgbClr val="FFFFFF"/>
      </a:lt1>
      <a:dk2>
        <a:srgbClr val="595959"/>
      </a:dk2>
      <a:lt2>
        <a:srgbClr val="EFEBE3"/>
      </a:lt2>
      <a:accent1>
        <a:srgbClr val="BCC48D"/>
      </a:accent1>
      <a:accent2>
        <a:srgbClr val="979E71"/>
      </a:accent2>
      <a:accent3>
        <a:srgbClr val="7B815C"/>
      </a:accent3>
      <a:accent4>
        <a:srgbClr val="7D9775"/>
      </a:accent4>
      <a:accent5>
        <a:srgbClr val="50624B"/>
      </a:accent5>
      <a:accent6>
        <a:srgbClr val="CDDFC1"/>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